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5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6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7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8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9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4" r:id="rId3"/>
    <p:sldMasterId id="2147483717" r:id="rId4"/>
    <p:sldMasterId id="2147483731" r:id="rId5"/>
    <p:sldMasterId id="2147483745" r:id="rId6"/>
    <p:sldMasterId id="2147483771" r:id="rId7"/>
    <p:sldMasterId id="2147483786" r:id="rId8"/>
    <p:sldMasterId id="2147483798" r:id="rId9"/>
    <p:sldMasterId id="2147483810" r:id="rId10"/>
  </p:sldMasterIdLst>
  <p:notesMasterIdLst>
    <p:notesMasterId r:id="rId31"/>
  </p:notesMasterIdLst>
  <p:sldIdLst>
    <p:sldId id="352" r:id="rId11"/>
    <p:sldId id="354" r:id="rId12"/>
    <p:sldId id="355" r:id="rId13"/>
    <p:sldId id="314" r:id="rId14"/>
    <p:sldId id="357" r:id="rId15"/>
    <p:sldId id="358" r:id="rId16"/>
    <p:sldId id="286" r:id="rId17"/>
    <p:sldId id="287" r:id="rId18"/>
    <p:sldId id="356" r:id="rId19"/>
    <p:sldId id="331" r:id="rId20"/>
    <p:sldId id="308" r:id="rId21"/>
    <p:sldId id="305" r:id="rId22"/>
    <p:sldId id="359" r:id="rId23"/>
    <p:sldId id="291" r:id="rId24"/>
    <p:sldId id="293" r:id="rId25"/>
    <p:sldId id="299" r:id="rId26"/>
    <p:sldId id="292" r:id="rId27"/>
    <p:sldId id="326" r:id="rId28"/>
    <p:sldId id="361" r:id="rId29"/>
    <p:sldId id="360" r:id="rId3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2011" y="-5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010B90-85D6-499C-A1C2-7E534CB3661F}" type="datetimeFigureOut">
              <a:rPr lang="pt-BR" smtClean="0"/>
              <a:t>30/08/2014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F9838A-B89B-47C7-AFCB-334E73E306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9116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F6EDDE-8F13-4CA4-8478-008D277C9C7A}" type="slidenum">
              <a:rPr lang="pt-BR" smtClean="0">
                <a:solidFill>
                  <a:prstClr val="black"/>
                </a:solidFill>
                <a:latin typeface="Arial" pitchFamily="34" charset="0"/>
              </a:rPr>
              <a:pPr/>
              <a:t>3</a:t>
            </a:fld>
            <a:endParaRPr lang="pt-BR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054" y="4370929"/>
            <a:ext cx="5027893" cy="4115019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pt-BR" smtClean="0">
                <a:solidFill>
                  <a:prstClr val="black"/>
                </a:solidFill>
              </a:rPr>
              <a:t>519887</a:t>
            </a:r>
          </a:p>
        </p:txBody>
      </p:sp>
      <p:sp>
        <p:nvSpPr>
          <p:cNvPr id="1843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3D10CF-A9CD-4AD8-8E51-32AB0EAB72E2}" type="slidenum">
              <a:rPr lang="pt-BR" smtClean="0">
                <a:solidFill>
                  <a:prstClr val="black"/>
                </a:solidFill>
              </a:rPr>
              <a:pPr/>
              <a:t>15</a:t>
            </a:fld>
            <a:endParaRPr lang="pt-BR" smtClean="0">
              <a:solidFill>
                <a:prstClr val="black"/>
              </a:solidFill>
            </a:endParaRPr>
          </a:p>
        </p:txBody>
      </p:sp>
      <p:sp>
        <p:nvSpPr>
          <p:cNvPr id="1843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8437" name="Espaço Reservado para Anotações 2"/>
          <p:cNvSpPr>
            <a:spLocks noGrp="1"/>
          </p:cNvSpPr>
          <p:nvPr>
            <p:ph type="body" idx="1"/>
          </p:nvPr>
        </p:nvSpPr>
        <p:spPr>
          <a:xfrm>
            <a:off x="685959" y="4342722"/>
            <a:ext cx="5486084" cy="4114951"/>
          </a:xfrm>
          <a:noFill/>
          <a:ln/>
        </p:spPr>
        <p:txBody>
          <a:bodyPr lIns="90298" tIns="45149" rIns="90298" bIns="45149"/>
          <a:lstStyle/>
          <a:p>
            <a:endParaRPr lang="pt-BR" smtClean="0"/>
          </a:p>
        </p:txBody>
      </p:sp>
      <p:sp>
        <p:nvSpPr>
          <p:cNvPr id="18438" name="Espaço Reservado para Número de Slide 3"/>
          <p:cNvSpPr txBox="1">
            <a:spLocks noGrp="1"/>
          </p:cNvSpPr>
          <p:nvPr/>
        </p:nvSpPr>
        <p:spPr bwMode="auto">
          <a:xfrm>
            <a:off x="3884988" y="8685443"/>
            <a:ext cx="2971431" cy="45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298" tIns="45149" rIns="90298" bIns="45149" anchor="b"/>
          <a:lstStyle/>
          <a:p>
            <a:pPr algn="r" defTabSz="903714" fontAlgn="base">
              <a:spcBef>
                <a:spcPct val="0"/>
              </a:spcBef>
              <a:spcAft>
                <a:spcPct val="0"/>
              </a:spcAft>
            </a:pPr>
            <a:fld id="{75FF9451-CACE-430B-A8CE-68D889C1F242}" type="slidenum">
              <a:rPr lang="pt-BR" sz="1100" b="1">
                <a:solidFill>
                  <a:prstClr val="black"/>
                </a:solidFill>
                <a:latin typeface="Arial" charset="0"/>
                <a:cs typeface="Arial" pitchFamily="34" charset="0"/>
              </a:rPr>
              <a:pPr algn="r" defTabSz="903714"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pt-BR" sz="1100" b="1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E7A00-703A-488D-AD4F-F5422885ED6E}" type="datetimeFigureOut">
              <a:rPr lang="pt-BR" smtClean="0"/>
              <a:t>30/08/2014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C1E7-BCF7-4901-AEB2-0AC6BD0D2F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7438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E7A00-703A-488D-AD4F-F5422885ED6E}" type="datetimeFigureOut">
              <a:rPr lang="pt-BR" smtClean="0"/>
              <a:t>30/08/2014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C1E7-BCF7-4901-AEB2-0AC6BD0D2F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4473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E7A00-703A-488D-AD4F-F5422885ED6E}" type="datetimeFigureOut">
              <a:rPr lang="pt-BR" smtClean="0"/>
              <a:t>30/08/2014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C1E7-BCF7-4901-AEB2-0AC6BD0D2F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4795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E7A00-703A-488D-AD4F-F5422885ED6E}" type="datetimeFigureOut">
              <a:rPr lang="pt-BR" smtClean="0"/>
              <a:t>30/08/2014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C1E7-BCF7-4901-AEB2-0AC6BD0D2F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8019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E7A00-703A-488D-AD4F-F5422885ED6E}" type="datetimeFigureOut">
              <a:rPr lang="pt-BR" smtClean="0"/>
              <a:t>30/08/2014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C1E7-BCF7-4901-AEB2-0AC6BD0D2F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0505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E7A00-703A-488D-AD4F-F5422885ED6E}" type="datetimeFigureOut">
              <a:rPr lang="pt-BR" smtClean="0"/>
              <a:t>30/08/2014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C1E7-BCF7-4901-AEB2-0AC6BD0D2F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0657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E7A00-703A-488D-AD4F-F5422885ED6E}" type="datetimeFigureOut">
              <a:rPr lang="pt-BR" smtClean="0"/>
              <a:t>30/08/2014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C1E7-BCF7-4901-AEB2-0AC6BD0D2F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2875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E7A00-703A-488D-AD4F-F5422885ED6E}" type="datetimeFigureOut">
              <a:rPr lang="pt-BR" smtClean="0"/>
              <a:t>30/08/2014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C1E7-BCF7-4901-AEB2-0AC6BD0D2F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2687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E7A00-703A-488D-AD4F-F5422885ED6E}" type="datetimeFigureOut">
              <a:rPr lang="pt-BR" smtClean="0"/>
              <a:t>30/08/2014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C1E7-BCF7-4901-AEB2-0AC6BD0D2F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443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E7A00-703A-488D-AD4F-F5422885ED6E}" type="datetimeFigureOut">
              <a:rPr lang="pt-BR" smtClean="0"/>
              <a:t>30/08/2014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C1E7-BCF7-4901-AEB2-0AC6BD0D2F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8686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E7A00-703A-488D-AD4F-F5422885ED6E}" type="datetimeFigureOut">
              <a:rPr lang="pt-BR" smtClean="0"/>
              <a:t>30/08/2014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C1E7-BCF7-4901-AEB2-0AC6BD0D2F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89705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995936" y="3861048"/>
            <a:ext cx="4752528" cy="722511"/>
          </a:xfrm>
        </p:spPr>
        <p:txBody>
          <a:bodyPr>
            <a:noAutofit/>
          </a:bodyPr>
          <a:lstStyle>
            <a:lvl1pPr algn="l">
              <a:defRPr sz="3000" b="1">
                <a:solidFill>
                  <a:srgbClr val="636266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995936" y="5085184"/>
            <a:ext cx="4752528" cy="864096"/>
          </a:xfrm>
        </p:spPr>
        <p:txBody>
          <a:bodyPr>
            <a:normAutofit/>
          </a:bodyPr>
          <a:lstStyle>
            <a:lvl1pPr marL="0" indent="0" algn="l">
              <a:buNone/>
              <a:defRPr sz="2500">
                <a:solidFill>
                  <a:srgbClr val="6362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235752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>
            <a:lvl1pPr algn="l">
              <a:defRPr sz="3200"/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968552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121665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91440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95936" y="3688468"/>
            <a:ext cx="4896544" cy="1008112"/>
          </a:xfrm>
        </p:spPr>
        <p:txBody>
          <a:bodyPr anchor="t">
            <a:normAutofit/>
          </a:bodyPr>
          <a:lstStyle>
            <a:lvl1pPr algn="l">
              <a:defRPr sz="3000" b="0" cap="none" baseline="0">
                <a:solidFill>
                  <a:schemeClr val="bg1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311272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124744"/>
            <a:ext cx="4038600" cy="500141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9" name="Espaço Reservado para Conteúdo 3"/>
          <p:cNvSpPr>
            <a:spLocks noGrp="1"/>
          </p:cNvSpPr>
          <p:nvPr>
            <p:ph sz="half" idx="13"/>
          </p:nvPr>
        </p:nvSpPr>
        <p:spPr>
          <a:xfrm>
            <a:off x="467544" y="1124744"/>
            <a:ext cx="4038600" cy="500141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31175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546870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35673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5310714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4014812783"/>
      </p:ext>
    </p:extLst>
  </p:cSld>
  <p:clrMapOvr>
    <a:masterClrMapping/>
  </p:clrMapOvr>
  <p:transition spd="slow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0"/>
          <p:cNvSpPr/>
          <p:nvPr userDrawn="1"/>
        </p:nvSpPr>
        <p:spPr>
          <a:xfrm>
            <a:off x="0" y="712788"/>
            <a:ext cx="914400" cy="58404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4" name="Straight Connector 24"/>
          <p:cNvCxnSpPr/>
          <p:nvPr userDrawn="1"/>
        </p:nvCxnSpPr>
        <p:spPr>
          <a:xfrm>
            <a:off x="0" y="6546850"/>
            <a:ext cx="9144000" cy="0"/>
          </a:xfrm>
          <a:prstGeom prst="line">
            <a:avLst/>
          </a:prstGeom>
          <a:ln>
            <a:solidFill>
              <a:srgbClr val="3F40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1600200" y="1484376"/>
            <a:ext cx="5867400" cy="4953000"/>
          </a:xfrm>
        </p:spPr>
        <p:txBody>
          <a:bodyPr>
            <a:normAutofit/>
          </a:bodyPr>
          <a:lstStyle>
            <a:lvl1pPr marL="228600" indent="-228600" algn="r">
              <a:lnSpc>
                <a:spcPct val="150000"/>
              </a:lnSpc>
              <a:buClr>
                <a:schemeClr val="accent6"/>
              </a:buClr>
              <a:buSzPct val="110000"/>
              <a:buFont typeface="Arial" pitchFamily="34" charset="0"/>
              <a:buNone/>
              <a:defRPr sz="1800"/>
            </a:lvl1pPr>
            <a:lvl2pPr marL="0" indent="0" algn="r">
              <a:buClr>
                <a:schemeClr val="accent5"/>
              </a:buClr>
              <a:buFont typeface="Arial" pitchFamily="34" charset="0"/>
              <a:buNone/>
              <a:defRPr sz="1400" b="0">
                <a:solidFill>
                  <a:srgbClr val="3F4002"/>
                </a:solidFill>
              </a:defRPr>
            </a:lvl2pPr>
            <a:lvl3pPr marL="0" indent="0" algn="r">
              <a:buClr>
                <a:schemeClr val="accent5"/>
              </a:buClr>
              <a:buFont typeface="Arial" pitchFamily="34" charset="0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 algn="r">
              <a:buClr>
                <a:schemeClr val="accent5"/>
              </a:buClr>
              <a:buFont typeface="Arial" pitchFamily="34" charset="0"/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0" indent="0" algn="r">
              <a:buClr>
                <a:schemeClr val="accent5"/>
              </a:buClr>
              <a:buFont typeface="Arial" pitchFamily="34" charset="0"/>
              <a:buNone/>
              <a:defRPr sz="1400" b="1">
                <a:solidFill>
                  <a:srgbClr val="859B15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968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"/>
          <p:cNvSpPr/>
          <p:nvPr userDrawn="1"/>
        </p:nvSpPr>
        <p:spPr>
          <a:xfrm>
            <a:off x="0" y="712788"/>
            <a:ext cx="228600" cy="58404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24"/>
          <p:cNvCxnSpPr/>
          <p:nvPr userDrawn="1"/>
        </p:nvCxnSpPr>
        <p:spPr>
          <a:xfrm>
            <a:off x="0" y="6546850"/>
            <a:ext cx="9144000" cy="0"/>
          </a:xfrm>
          <a:prstGeom prst="line">
            <a:avLst/>
          </a:prstGeom>
          <a:ln>
            <a:solidFill>
              <a:srgbClr val="3F40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 marL="173038" indent="-173038">
              <a:buClr>
                <a:srgbClr val="859B15"/>
              </a:buClr>
              <a:buFont typeface="Wingdings" pitchFamily="2" charset="2"/>
              <a:buChar char="§"/>
              <a:defRPr sz="2000"/>
            </a:lvl1pPr>
            <a:lvl2pPr marL="457200" indent="-228600">
              <a:buFont typeface="Wingdings" pitchFamily="2" charset="2"/>
              <a:buChar char="§"/>
              <a:defRPr sz="1800"/>
            </a:lvl2pPr>
            <a:lvl3pPr marL="685800" indent="-228600">
              <a:buFont typeface="Wingdings" pitchFamily="2" charset="2"/>
              <a:buChar char="§"/>
              <a:defRPr sz="1600"/>
            </a:lvl3pPr>
            <a:lvl4pPr marL="685800" indent="-228600">
              <a:buFont typeface="Wingdings" pitchFamily="2" charset="2"/>
              <a:buChar char="§"/>
              <a:defRPr sz="1400"/>
            </a:lvl4pPr>
            <a:lvl5pPr marL="685800" indent="-228600">
              <a:buFont typeface="Wingdings" pitchFamily="2" charset="2"/>
              <a:buChar char="§"/>
              <a:defRPr sz="1400">
                <a:solidFill>
                  <a:schemeClr val="bg1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 marL="173038" indent="-173038">
              <a:buClr>
                <a:srgbClr val="859B15"/>
              </a:buClr>
              <a:buFont typeface="Wingdings" pitchFamily="2" charset="2"/>
              <a:buChar char="§"/>
              <a:defRPr sz="2000"/>
            </a:lvl1pPr>
            <a:lvl2pPr marL="457200" indent="-228600">
              <a:buFont typeface="Wingdings" pitchFamily="2" charset="2"/>
              <a:buChar char="§"/>
              <a:defRPr sz="1800"/>
            </a:lvl2pPr>
            <a:lvl3pPr marL="685800" indent="-228600">
              <a:buFont typeface="Wingdings" pitchFamily="2" charset="2"/>
              <a:buChar char="§"/>
              <a:defRPr sz="1600"/>
            </a:lvl3pPr>
            <a:lvl4pPr marL="685800" indent="-228600">
              <a:buFont typeface="Wingdings" pitchFamily="2" charset="2"/>
              <a:buChar char="§"/>
              <a:defRPr sz="1400"/>
            </a:lvl4pPr>
            <a:lvl5pPr marL="685800" indent="-228600">
              <a:buFont typeface="Wingdings" pitchFamily="2" charset="2"/>
              <a:buChar char="§"/>
              <a:defRPr sz="1400">
                <a:solidFill>
                  <a:schemeClr val="bg1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2366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0"/>
          <p:cNvSpPr/>
          <p:nvPr userDrawn="1"/>
        </p:nvSpPr>
        <p:spPr>
          <a:xfrm>
            <a:off x="0" y="712788"/>
            <a:ext cx="228600" cy="58404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4" name="Straight Connector 24"/>
          <p:cNvCxnSpPr/>
          <p:nvPr userDrawn="1"/>
        </p:nvCxnSpPr>
        <p:spPr>
          <a:xfrm>
            <a:off x="0" y="6546850"/>
            <a:ext cx="9144000" cy="0"/>
          </a:xfrm>
          <a:prstGeom prst="line">
            <a:avLst/>
          </a:prstGeom>
          <a:ln>
            <a:solidFill>
              <a:srgbClr val="3F40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28600" y="685800"/>
            <a:ext cx="8458200" cy="685800"/>
          </a:xfrm>
        </p:spPr>
        <p:txBody>
          <a:bodyPr anchor="t">
            <a:normAutofit/>
          </a:bodyPr>
          <a:lstStyle>
            <a:lvl1pPr algn="l">
              <a:defRPr sz="1800" b="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5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"/>
          <p:cNvSpPr/>
          <p:nvPr userDrawn="1"/>
        </p:nvSpPr>
        <p:spPr>
          <a:xfrm>
            <a:off x="0" y="712788"/>
            <a:ext cx="228600" cy="58404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24"/>
          <p:cNvCxnSpPr/>
          <p:nvPr userDrawn="1"/>
        </p:nvCxnSpPr>
        <p:spPr>
          <a:xfrm>
            <a:off x="0" y="6546850"/>
            <a:ext cx="9144000" cy="0"/>
          </a:xfrm>
          <a:prstGeom prst="line">
            <a:avLst/>
          </a:prstGeom>
          <a:ln>
            <a:solidFill>
              <a:srgbClr val="3F40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47800"/>
            <a:ext cx="5111750" cy="4678363"/>
          </a:xfrm>
        </p:spPr>
        <p:txBody>
          <a:bodyPr/>
          <a:lstStyle>
            <a:lvl1pPr marL="173038" indent="-173038">
              <a:buClr>
                <a:srgbClr val="859B15"/>
              </a:buClr>
              <a:buFont typeface="Wingdings" pitchFamily="2" charset="2"/>
              <a:buChar char="§"/>
              <a:defRPr sz="2000"/>
            </a:lvl1pPr>
            <a:lvl2pPr marL="630238" indent="-173038">
              <a:buFont typeface="Wingdings" pitchFamily="2" charset="2"/>
              <a:buChar char="§"/>
              <a:defRPr sz="1800"/>
            </a:lvl2pPr>
            <a:lvl3pPr marL="914400" indent="-228600">
              <a:buFont typeface="Wingdings" pitchFamily="2" charset="2"/>
              <a:buChar char="§"/>
              <a:defRPr sz="1400"/>
            </a:lvl3pPr>
            <a:lvl4pPr marL="914400" indent="-228600">
              <a:buFont typeface="Wingdings" pitchFamily="2" charset="2"/>
              <a:buChar char="§"/>
              <a:defRPr sz="1200"/>
            </a:lvl4pPr>
            <a:lvl5pPr marL="914400" indent="-228600">
              <a:buFont typeface="Wingdings" pitchFamily="2" charset="2"/>
              <a:buChar char="§"/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1435100"/>
            <a:ext cx="3160713" cy="469106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28600" y="685800"/>
            <a:ext cx="8458200" cy="685800"/>
          </a:xfrm>
        </p:spPr>
        <p:txBody>
          <a:bodyPr anchor="t">
            <a:normAutofit/>
          </a:bodyPr>
          <a:lstStyle>
            <a:lvl1pPr algn="l">
              <a:defRPr sz="1800" b="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8801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7403874"/>
      </p:ext>
    </p:extLst>
  </p:cSld>
  <p:clrMapOvr>
    <a:masterClrMapping/>
  </p:clrMapOvr>
  <p:transition>
    <p:zoom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1121471"/>
      </p:ext>
    </p:extLst>
  </p:cSld>
  <p:clrMapOvr>
    <a:masterClrMapping/>
  </p:clrMapOvr>
  <p:transition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287249394"/>
      </p:ext>
    </p:extLst>
  </p:cSld>
  <p:clrMapOvr>
    <a:masterClrMapping/>
  </p:clrMapOvr>
  <p:transition>
    <p:zoom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9422693"/>
      </p:ext>
    </p:extLst>
  </p:cSld>
  <p:clrMapOvr>
    <a:masterClrMapping/>
  </p:clrMapOvr>
  <p:transition>
    <p:zoom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4852797"/>
      </p:ext>
    </p:extLst>
  </p:cSld>
  <p:clrMapOvr>
    <a:masterClrMapping/>
  </p:clrMapOvr>
  <p:transition>
    <p:zoom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8520176"/>
      </p:ext>
    </p:extLst>
  </p:cSld>
  <p:clrMapOvr>
    <a:masterClrMapping/>
  </p:clrMapOvr>
  <p:transition>
    <p:zoom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909576"/>
      </p:ext>
    </p:extLst>
  </p:cSld>
  <p:clrMapOvr>
    <a:masterClrMapping/>
  </p:clrMapOvr>
  <p:transition>
    <p:zoom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855038191"/>
      </p:ext>
    </p:extLst>
  </p:cSld>
  <p:clrMapOvr>
    <a:masterClrMapping/>
  </p:clrMapOvr>
  <p:transition>
    <p:zoom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574448090"/>
      </p:ext>
    </p:extLst>
  </p:cSld>
  <p:clrMapOvr>
    <a:masterClrMapping/>
  </p:clrMapOvr>
  <p:transition>
    <p:zoom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7452563"/>
      </p:ext>
    </p:extLst>
  </p:cSld>
  <p:clrMapOvr>
    <a:masterClrMapping/>
  </p:clrMapOvr>
  <p:transition>
    <p:zoom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2191206"/>
      </p:ext>
    </p:extLst>
  </p:cSld>
  <p:clrMapOvr>
    <a:masterClrMapping/>
  </p:clrMapOvr>
  <p:transition>
    <p:zoom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 preserve="1">
  <p:cSld name="Título e 4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3226191"/>
      </p:ext>
    </p:extLst>
  </p:cSld>
  <p:clrMapOvr>
    <a:masterClrMapping/>
  </p:clrMapOvr>
  <p:transition>
    <p:zoom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dgm">
  <p:cSld name="Título e diagrama ou organog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02A00DD-38D8-4AB0-9FF0-106031BA7DEE}" type="slidenum">
              <a:rPr lang="pt-BR" altLang="pt-BR">
                <a:solidFill>
                  <a:srgbClr val="000000"/>
                </a:solidFill>
              </a:rPr>
              <a:pPr/>
              <a:t>‹nº›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0770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A400F6-BC4D-4EEA-BB41-DD2F414B3C8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0304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6D6196-CBB6-46B2-AF3B-F0EF6CB2F342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78463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B12E57-2788-4878-BA11-907E5DCA32A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48634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A30EFA-41AC-43D7-82DD-2FA9D6CB3ED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9788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935357-8F60-4CDD-893D-0A9C156504B0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7535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B97B33-303E-49FF-B6AF-69CBAD373B2D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32138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03C530-7386-4CFC-887E-780EB054AA09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04852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088B3-546A-4A1E-85F5-4F9813ECD16C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9212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C14577-CEF5-4B85-B040-7F17916F75E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9627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8C2CD-0A4B-496D-8C1A-C22FD1EA84CB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98682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5B6AC2-5617-4FD3-B7FC-A2119885A3D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3904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7BBE08-C1AC-4C26-93B0-2587EDD2809D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34309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abela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pt-BR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F9405F-8C8B-4069-AB04-C0B37E183D62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37983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A400F6-BC4D-4EEA-BB41-DD2F414B3C8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56537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6D6196-CBB6-46B2-AF3B-F0EF6CB2F342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87860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B12E57-2788-4878-BA11-907E5DCA32A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82319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A30EFA-41AC-43D7-82DD-2FA9D6CB3ED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46778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935357-8F60-4CDD-893D-0A9C156504B0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64288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B97B33-303E-49FF-B6AF-69CBAD373B2D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90995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03C530-7386-4CFC-887E-780EB054AA09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05383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088B3-546A-4A1E-85F5-4F9813ECD16C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40509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C14577-CEF5-4B85-B040-7F17916F75E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44302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8C2CD-0A4B-496D-8C1A-C22FD1EA84CB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6425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5B6AC2-5617-4FD3-B7FC-A2119885A3D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96363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7BBE08-C1AC-4C26-93B0-2587EDD2809D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81150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abela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pt-BR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F9405F-8C8B-4069-AB04-C0B37E183D62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47305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6ABA04-2F5B-48CF-984F-72ABA07B687D}" type="slidenum">
              <a:rPr lang="pt-BR" altLang="pt-BR">
                <a:solidFill>
                  <a:srgbClr val="000000"/>
                </a:solidFill>
              </a:rPr>
              <a:pPr/>
              <a:t>‹nº›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911683"/>
      </p:ext>
    </p:extLst>
  </p:cSld>
  <p:clrMapOvr>
    <a:masterClrMapping/>
  </p:clrMapOvr>
  <p:transition spd="slow">
    <p:zoom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A9226A-AF1F-4216-A57A-C9A7D20BFBFD}" type="slidenum">
              <a:rPr lang="pt-BR" altLang="pt-BR">
                <a:solidFill>
                  <a:srgbClr val="000000"/>
                </a:solidFill>
              </a:rPr>
              <a:pPr/>
              <a:t>‹nº›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815291"/>
      </p:ext>
    </p:extLst>
  </p:cSld>
  <p:clrMapOvr>
    <a:masterClrMapping/>
  </p:clrMapOvr>
  <p:transition spd="slow">
    <p:zoom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6AF658-711B-4EED-9CFD-079AC48A3063}" type="slidenum">
              <a:rPr lang="pt-BR" altLang="pt-BR">
                <a:solidFill>
                  <a:srgbClr val="000000"/>
                </a:solidFill>
              </a:rPr>
              <a:pPr/>
              <a:t>‹nº›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501841"/>
      </p:ext>
    </p:extLst>
  </p:cSld>
  <p:clrMapOvr>
    <a:masterClrMapping/>
  </p:clrMapOvr>
  <p:transition spd="slow">
    <p:zoom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9E5F64-2C6A-4316-ACB2-FBFE75793B4F}" type="slidenum">
              <a:rPr lang="pt-BR" altLang="pt-BR">
                <a:solidFill>
                  <a:srgbClr val="000000"/>
                </a:solidFill>
              </a:rPr>
              <a:pPr/>
              <a:t>‹nº›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943402"/>
      </p:ext>
    </p:extLst>
  </p:cSld>
  <p:clrMapOvr>
    <a:masterClrMapping/>
  </p:clrMapOvr>
  <p:transition spd="slow">
    <p:zoom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DFEE91-5F7A-410B-84C0-AA61C79A9CFF}" type="slidenum">
              <a:rPr lang="pt-BR" altLang="pt-BR">
                <a:solidFill>
                  <a:srgbClr val="000000"/>
                </a:solidFill>
              </a:rPr>
              <a:pPr/>
              <a:t>‹nº›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404255"/>
      </p:ext>
    </p:extLst>
  </p:cSld>
  <p:clrMapOvr>
    <a:masterClrMapping/>
  </p:clrMapOvr>
  <p:transition spd="slow">
    <p:zoom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6D84F6-7D33-4354-80B2-83F85B15CF3B}" type="slidenum">
              <a:rPr lang="pt-BR" altLang="pt-BR">
                <a:solidFill>
                  <a:srgbClr val="000000"/>
                </a:solidFill>
              </a:rPr>
              <a:pPr/>
              <a:t>‹nº›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375392"/>
      </p:ext>
    </p:extLst>
  </p:cSld>
  <p:clrMapOvr>
    <a:masterClrMapping/>
  </p:clrMapOvr>
  <p:transition spd="slow">
    <p:zoom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FFF568-EDA1-4445-99C8-26C044E717D1}" type="slidenum">
              <a:rPr lang="pt-BR" altLang="pt-BR">
                <a:solidFill>
                  <a:srgbClr val="000000"/>
                </a:solidFill>
              </a:rPr>
              <a:pPr/>
              <a:t>‹nº›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683787"/>
      </p:ext>
    </p:extLst>
  </p:cSld>
  <p:clrMapOvr>
    <a:masterClrMapping/>
  </p:clrMapOvr>
  <p:transition spd="slow">
    <p:zoom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E8A597-1D4D-4CF9-A2B1-98EB8A8989B9}" type="slidenum">
              <a:rPr lang="pt-BR" altLang="pt-BR">
                <a:solidFill>
                  <a:srgbClr val="000000"/>
                </a:solidFill>
              </a:rPr>
              <a:pPr/>
              <a:t>‹nº›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642957"/>
      </p:ext>
    </p:extLst>
  </p:cSld>
  <p:clrMapOvr>
    <a:masterClrMapping/>
  </p:clrMapOvr>
  <p:transition spd="slow">
    <p:zoom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19F931-5861-42E7-BC3E-26E447B6FF63}" type="slidenum">
              <a:rPr lang="pt-BR" altLang="pt-BR">
                <a:solidFill>
                  <a:srgbClr val="000000"/>
                </a:solidFill>
              </a:rPr>
              <a:pPr/>
              <a:t>‹nº›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682580"/>
      </p:ext>
    </p:extLst>
  </p:cSld>
  <p:clrMapOvr>
    <a:masterClrMapping/>
  </p:clrMapOvr>
  <p:transition spd="slow">
    <p:zoom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68D55C-9C66-4395-8B7A-1FC7EEF32B0F}" type="slidenum">
              <a:rPr lang="pt-BR" altLang="pt-BR">
                <a:solidFill>
                  <a:srgbClr val="000000"/>
                </a:solidFill>
              </a:rPr>
              <a:pPr/>
              <a:t>‹nº›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568741"/>
      </p:ext>
    </p:extLst>
  </p:cSld>
  <p:clrMapOvr>
    <a:masterClrMapping/>
  </p:clrMapOvr>
  <p:transition spd="slow">
    <p:zoom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A5A945-43AF-4AE8-85CB-E9F71F1A41F3}" type="slidenum">
              <a:rPr lang="pt-BR" altLang="pt-BR">
                <a:solidFill>
                  <a:srgbClr val="000000"/>
                </a:solidFill>
              </a:rPr>
              <a:pPr/>
              <a:t>‹nº›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477052"/>
      </p:ext>
    </p:extLst>
  </p:cSld>
  <p:clrMapOvr>
    <a:masterClrMapping/>
  </p:clrMapOvr>
  <p:transition spd="slow">
    <p:zoom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265C7D4-C87E-4CE4-A6F4-3A6D2063E771}" type="slidenum">
              <a:rPr lang="pt-BR" altLang="pt-BR">
                <a:solidFill>
                  <a:srgbClr val="000000"/>
                </a:solidFill>
              </a:rPr>
              <a:pPr/>
              <a:t>‹nº›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233138"/>
      </p:ext>
    </p:extLst>
  </p:cSld>
  <p:clrMapOvr>
    <a:masterClrMapping/>
  </p:clrMapOvr>
  <p:transition spd="slow">
    <p:zoom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05FA43-5672-4849-9975-727B9BF12A70}" type="slidenum">
              <a:rPr lang="pt-BR" altLang="pt-BR">
                <a:solidFill>
                  <a:srgbClr val="000000"/>
                </a:solidFill>
              </a:rPr>
              <a:pPr/>
              <a:t>‹nº›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15494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FBD438-F956-4E0C-9AD2-D54307B0509C}" type="slidenum">
              <a:rPr lang="pt-BR" altLang="pt-BR">
                <a:solidFill>
                  <a:srgbClr val="000000"/>
                </a:solidFill>
              </a:rPr>
              <a:pPr/>
              <a:t>‹nº›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45767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2EA2D0-40BD-4046-A0BE-33E9F4CC6B66}" type="slidenum">
              <a:rPr lang="pt-BR" altLang="pt-BR">
                <a:solidFill>
                  <a:srgbClr val="000000"/>
                </a:solidFill>
              </a:rPr>
              <a:pPr/>
              <a:t>‹nº›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69929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06B8A3-7A05-4263-AEE4-27825DF907B7}" type="slidenum">
              <a:rPr lang="pt-BR" altLang="pt-BR">
                <a:solidFill>
                  <a:srgbClr val="000000"/>
                </a:solidFill>
              </a:rPr>
              <a:pPr/>
              <a:t>‹nº›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72711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D75B94-A06B-4804-A321-FA369A625D30}" type="slidenum">
              <a:rPr lang="pt-BR" altLang="pt-BR">
                <a:solidFill>
                  <a:srgbClr val="000000"/>
                </a:solidFill>
              </a:rPr>
              <a:pPr/>
              <a:t>‹nº›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30927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FDFA1A-4ECA-4138-ADCA-AA148C14FAAD}" type="slidenum">
              <a:rPr lang="pt-BR" altLang="pt-BR">
                <a:solidFill>
                  <a:srgbClr val="000000"/>
                </a:solidFill>
              </a:rPr>
              <a:pPr/>
              <a:t>‹nº›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00798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68E5BF-4E00-4EDE-AD34-5EB412BAA097}" type="slidenum">
              <a:rPr lang="pt-BR" altLang="pt-BR">
                <a:solidFill>
                  <a:srgbClr val="000000"/>
                </a:solidFill>
              </a:rPr>
              <a:pPr/>
              <a:t>‹nº›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59510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07A23B-F78E-4744-AD65-05F509449211}" type="slidenum">
              <a:rPr lang="pt-BR" altLang="pt-BR">
                <a:solidFill>
                  <a:srgbClr val="000000"/>
                </a:solidFill>
              </a:rPr>
              <a:pPr/>
              <a:t>‹nº›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12733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FB0D64-6750-45B0-9D99-11020B0E5244}" type="slidenum">
              <a:rPr lang="pt-BR" altLang="pt-BR">
                <a:solidFill>
                  <a:srgbClr val="000000"/>
                </a:solidFill>
              </a:rPr>
              <a:pPr/>
              <a:t>‹nº›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39000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41373D-1F69-4CC9-9276-D60D058AB5C7}" type="slidenum">
              <a:rPr lang="pt-BR" altLang="pt-BR">
                <a:solidFill>
                  <a:srgbClr val="000000"/>
                </a:solidFill>
              </a:rPr>
              <a:pPr/>
              <a:t>‹nº›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10798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987DAC-12F1-451F-9543-B1275DEC997B}" type="slidenum">
              <a:rPr lang="pt-BR" altLang="pt-BR">
                <a:solidFill>
                  <a:srgbClr val="000000"/>
                </a:solidFill>
              </a:rPr>
              <a:pPr/>
              <a:t>‹nº›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17540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dgm" preserve="1">
  <p:cSld name="Título e diagrama ou organog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02A00DD-38D8-4AB0-9FF0-106031BA7DEE}" type="slidenum">
              <a:rPr lang="pt-BR" altLang="pt-BR">
                <a:solidFill>
                  <a:srgbClr val="000000"/>
                </a:solidFill>
              </a:rPr>
              <a:pPr/>
              <a:t>‹nº›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1762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54256D9-1F02-4CB4-8CED-2C5FF666F4D8}" type="slidenum">
              <a:rPr lang="pt-BR" altLang="pt-BR">
                <a:solidFill>
                  <a:srgbClr val="000000"/>
                </a:solidFill>
              </a:rPr>
              <a:pPr/>
              <a:t>‹nº›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181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5B253F1-69B8-47EB-A5BF-7BC128176A82}" type="slidenum">
              <a:rPr lang="pt-BR" altLang="pt-BR">
                <a:solidFill>
                  <a:srgbClr val="000000"/>
                </a:solidFill>
              </a:rPr>
              <a:pPr/>
              <a:t>‹nº›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37547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6196750"/>
      </p:ext>
    </p:extLst>
  </p:cSld>
  <p:clrMapOvr>
    <a:masterClrMapping/>
  </p:clrMapOvr>
  <p:transition>
    <p:zoom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3148795"/>
      </p:ext>
    </p:extLst>
  </p:cSld>
  <p:clrMapOvr>
    <a:masterClrMapping/>
  </p:clrMapOvr>
  <p:transition>
    <p:zoom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874404159"/>
      </p:ext>
    </p:extLst>
  </p:cSld>
  <p:clrMapOvr>
    <a:masterClrMapping/>
  </p:clrMapOvr>
  <p:transition>
    <p:zoom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7794774"/>
      </p:ext>
    </p:extLst>
  </p:cSld>
  <p:clrMapOvr>
    <a:masterClrMapping/>
  </p:clrMapOvr>
  <p:transition>
    <p:zoom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1953843"/>
      </p:ext>
    </p:extLst>
  </p:cSld>
  <p:clrMapOvr>
    <a:masterClrMapping/>
  </p:clrMapOvr>
  <p:transition>
    <p:zoom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6049021"/>
      </p:ext>
    </p:extLst>
  </p:cSld>
  <p:clrMapOvr>
    <a:masterClrMapping/>
  </p:clrMapOvr>
  <p:transition>
    <p:zoom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2908388"/>
      </p:ext>
    </p:extLst>
  </p:cSld>
  <p:clrMapOvr>
    <a:masterClrMapping/>
  </p:clrMapOvr>
  <p:transition>
    <p:zoom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443703455"/>
      </p:ext>
    </p:extLst>
  </p:cSld>
  <p:clrMapOvr>
    <a:masterClrMapping/>
  </p:clrMapOvr>
  <p:transition>
    <p:zoom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673431425"/>
      </p:ext>
    </p:extLst>
  </p:cSld>
  <p:clrMapOvr>
    <a:masterClrMapping/>
  </p:clrMapOvr>
  <p:transition>
    <p:zoom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3358976"/>
      </p:ext>
    </p:extLst>
  </p:cSld>
  <p:clrMapOvr>
    <a:masterClrMapping/>
  </p:clrMapOvr>
  <p:transition>
    <p:zoom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8128133"/>
      </p:ext>
    </p:extLst>
  </p:cSld>
  <p:clrMapOvr>
    <a:masterClrMapping/>
  </p:clrMapOvr>
  <p:transition>
    <p:zoom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7570519" y="4381996"/>
            <a:ext cx="1077686" cy="194755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2915322"/>
            <a:ext cx="6858000" cy="1874800"/>
          </a:xfrm>
        </p:spPr>
        <p:txBody>
          <a:bodyPr anchor="b"/>
          <a:lstStyle>
            <a:lvl1pPr algn="ctr">
              <a:defRPr sz="600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905488"/>
            <a:ext cx="6858000" cy="535193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2400" b="1">
                <a:solidFill>
                  <a:schemeClr val="accent6"/>
                </a:solidFill>
                <a:latin typeface="Franklin Gothic Demi Cond" panose="020B07060304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1258F-139D-4CF6-A480-01CC5233B24C}" type="slidenum">
              <a:rPr lang="es-MX" smtClean="0">
                <a:solidFill>
                  <a:srgbClr val="FAB953"/>
                </a:solidFill>
              </a:rPr>
              <a:pPr/>
              <a:t>‹nº›</a:t>
            </a:fld>
            <a:endParaRPr lang="es-MX">
              <a:solidFill>
                <a:srgbClr val="FAB953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55783" y="48572"/>
            <a:ext cx="5232434" cy="2837721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5887192" y="6222671"/>
            <a:ext cx="2761013" cy="51063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75937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628650" y="344384"/>
            <a:ext cx="7886700" cy="58426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709739"/>
            <a:ext cx="5655191" cy="1829109"/>
          </a:xfrm>
        </p:spPr>
        <p:txBody>
          <a:bodyPr anchor="b"/>
          <a:lstStyle>
            <a:lvl1pPr>
              <a:defRPr sz="60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s-MX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7" y="3538847"/>
            <a:ext cx="5655191" cy="138261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1258F-139D-4CF6-A480-01CC5233B24C}" type="slidenum">
              <a:rPr lang="es-MX" smtClean="0">
                <a:solidFill>
                  <a:srgbClr val="FAB953"/>
                </a:solidFill>
              </a:rPr>
              <a:pPr/>
              <a:t>‹nº›</a:t>
            </a:fld>
            <a:endParaRPr lang="es-MX">
              <a:solidFill>
                <a:srgbClr val="FAB953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005" y="709509"/>
            <a:ext cx="4188711" cy="558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28764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1258F-139D-4CF6-A480-01CC5233B24C}" type="slidenum">
              <a:rPr lang="es-MX" smtClean="0">
                <a:solidFill>
                  <a:srgbClr val="FAB953"/>
                </a:solidFill>
              </a:rPr>
              <a:pPr/>
              <a:t>‹nº›</a:t>
            </a:fld>
            <a:endParaRPr lang="es-MX">
              <a:solidFill>
                <a:srgbClr val="FAB9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2357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1258F-139D-4CF6-A480-01CC5233B24C}" type="slidenum">
              <a:rPr lang="es-MX" smtClean="0">
                <a:solidFill>
                  <a:srgbClr val="FAB953"/>
                </a:solidFill>
              </a:rPr>
              <a:pPr/>
              <a:t>‹nº›</a:t>
            </a:fld>
            <a:endParaRPr lang="es-MX">
              <a:solidFill>
                <a:srgbClr val="FAB9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7085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s-MX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1258F-139D-4CF6-A480-01CC5233B24C}" type="slidenum">
              <a:rPr lang="es-MX" smtClean="0">
                <a:solidFill>
                  <a:srgbClr val="FAB953"/>
                </a:solidFill>
              </a:rPr>
              <a:pPr/>
              <a:t>‹nº›</a:t>
            </a:fld>
            <a:endParaRPr lang="es-MX">
              <a:solidFill>
                <a:srgbClr val="FAB9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59997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1258F-139D-4CF6-A480-01CC5233B24C}" type="slidenum">
              <a:rPr lang="es-MX" smtClean="0">
                <a:solidFill>
                  <a:srgbClr val="FAB953"/>
                </a:solidFill>
              </a:rPr>
              <a:pPr/>
              <a:t>‹nº›</a:t>
            </a:fld>
            <a:endParaRPr lang="es-MX">
              <a:solidFill>
                <a:srgbClr val="FAB9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65807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1258F-139D-4CF6-A480-01CC5233B24C}" type="slidenum">
              <a:rPr lang="es-MX" smtClean="0">
                <a:solidFill>
                  <a:srgbClr val="FAB953"/>
                </a:solidFill>
              </a:rPr>
              <a:pPr/>
              <a:t>‹nº›</a:t>
            </a:fld>
            <a:endParaRPr lang="es-MX">
              <a:solidFill>
                <a:srgbClr val="FAB9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95222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1258F-139D-4CF6-A480-01CC5233B24C}" type="slidenum">
              <a:rPr lang="es-MX" smtClean="0">
                <a:solidFill>
                  <a:srgbClr val="FAB953"/>
                </a:solidFill>
              </a:rPr>
              <a:pPr/>
              <a:t>‹nº›</a:t>
            </a:fld>
            <a:endParaRPr lang="es-MX">
              <a:solidFill>
                <a:srgbClr val="FAB9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46735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1258F-139D-4CF6-A480-01CC5233B24C}" type="slidenum">
              <a:rPr lang="es-MX" smtClean="0">
                <a:solidFill>
                  <a:srgbClr val="FAB953"/>
                </a:solidFill>
              </a:rPr>
              <a:pPr/>
              <a:t>‹nº›</a:t>
            </a:fld>
            <a:endParaRPr lang="es-MX">
              <a:solidFill>
                <a:srgbClr val="FAB9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49883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flipV="1">
            <a:off x="628650" y="1825625"/>
            <a:ext cx="7886700" cy="4351338"/>
          </a:xfrm>
        </p:spPr>
        <p:txBody>
          <a:bodyPr vert="eaVer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1258F-139D-4CF6-A480-01CC5233B24C}" type="slidenum">
              <a:rPr lang="es-MX" smtClean="0">
                <a:solidFill>
                  <a:srgbClr val="FAB953"/>
                </a:solidFill>
              </a:rPr>
              <a:pPr/>
              <a:t>‹nº›</a:t>
            </a:fld>
            <a:endParaRPr lang="es-MX">
              <a:solidFill>
                <a:srgbClr val="FAB9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10099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 flipV="1">
            <a:off x="628650" y="365125"/>
            <a:ext cx="1971675" cy="5811838"/>
          </a:xfrm>
        </p:spPr>
        <p:txBody>
          <a:bodyPr vert="eaVert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flipV="1">
            <a:off x="2714625" y="365125"/>
            <a:ext cx="5800725" cy="5811838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16200000">
            <a:off x="8587979" y="282179"/>
            <a:ext cx="838200" cy="273844"/>
          </a:xfrm>
        </p:spPr>
        <p:txBody>
          <a:bodyPr/>
          <a:lstStyle/>
          <a:p>
            <a:fld id="{4EF1258F-139D-4CF6-A480-01CC5233B24C}" type="slidenum">
              <a:rPr lang="es-MX" smtClean="0">
                <a:solidFill>
                  <a:srgbClr val="FAB953"/>
                </a:solidFill>
              </a:rPr>
              <a:pPr/>
              <a:t>‹nº›</a:t>
            </a:fld>
            <a:endParaRPr lang="es-MX">
              <a:solidFill>
                <a:srgbClr val="FAB953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7428016" y="4453247"/>
            <a:ext cx="1087334" cy="17237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95" t="9976" r="64484" b="53617"/>
          <a:stretch/>
        </p:blipFill>
        <p:spPr>
          <a:xfrm rot="16200000">
            <a:off x="7399194" y="5029474"/>
            <a:ext cx="1144979" cy="1149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10694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71F31-B222-45EC-BFC5-3907BD0BAC90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30/08/2014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DEC76-101A-4115-B128-B22584138B6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40458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71F31-B222-45EC-BFC5-3907BD0BAC90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30/08/2014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DEC76-101A-4115-B128-B22584138B6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47823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71F31-B222-45EC-BFC5-3907BD0BAC90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30/08/2014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DEC76-101A-4115-B128-B22584138B6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03771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71F31-B222-45EC-BFC5-3907BD0BAC90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30/08/2014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DEC76-101A-4115-B128-B22584138B6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02586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71F31-B222-45EC-BFC5-3907BD0BAC90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30/08/2014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DEC76-101A-4115-B128-B22584138B6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9682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71F31-B222-45EC-BFC5-3907BD0BAC90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30/08/2014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DEC76-101A-4115-B128-B22584138B6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5576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71F31-B222-45EC-BFC5-3907BD0BAC90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30/08/2014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DEC76-101A-4115-B128-B22584138B6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53529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71F31-B222-45EC-BFC5-3907BD0BAC90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30/08/2014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DEC76-101A-4115-B128-B22584138B6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41022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71F31-B222-45EC-BFC5-3907BD0BAC90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30/08/2014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DEC76-101A-4115-B128-B22584138B6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71708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71F31-B222-45EC-BFC5-3907BD0BAC90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30/08/2014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DEC76-101A-4115-B128-B22584138B6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66984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71F31-B222-45EC-BFC5-3907BD0BAC90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30/08/2014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DEC76-101A-4115-B128-B22584138B6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813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4.jpe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7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8.png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2E7A00-703A-488D-AD4F-F5422885ED6E}" type="datetimeFigureOut">
              <a:rPr lang="pt-BR" smtClean="0"/>
              <a:t>30/08/2014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C1C1E7-BCF7-4901-AEB2-0AC6BD0D2F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3027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68313" y="1125538"/>
            <a:ext cx="8229600" cy="48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</a:p>
        </p:txBody>
      </p:sp>
      <p:pic>
        <p:nvPicPr>
          <p:cNvPr id="1028" name="Imagem 10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"/>
          <a:stretch>
            <a:fillRect/>
          </a:stretch>
        </p:blipFill>
        <p:spPr bwMode="auto">
          <a:xfrm>
            <a:off x="57150" y="6381750"/>
            <a:ext cx="8978900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CaixaDeTexto 12"/>
          <p:cNvSpPr txBox="1">
            <a:spLocks noChangeArrowheads="1"/>
          </p:cNvSpPr>
          <p:nvPr userDrawn="1"/>
        </p:nvSpPr>
        <p:spPr bwMode="auto">
          <a:xfrm>
            <a:off x="5724525" y="6438900"/>
            <a:ext cx="2087563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7D2C415-C3EC-477E-B995-154A65A8D086}" type="slidenum">
              <a:rPr lang="pt-BR" sz="900" smtClean="0">
                <a:solidFill>
                  <a:prstClr val="white"/>
                </a:solidFill>
                <a:cs typeface="Arial" charset="0"/>
              </a:rPr>
              <a:pPr algn="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 sz="900" smtClean="0">
              <a:solidFill>
                <a:prstClr val="white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58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1" r:id="rId10"/>
    <p:sldLayoutId id="2147483672" r:id="rId11"/>
    <p:sldLayoutId id="2147483673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5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9" name="Rectangle 1035"/>
          <p:cNvSpPr>
            <a:spLocks noChangeArrowheads="1"/>
          </p:cNvSpPr>
          <p:nvPr userDrawn="1"/>
        </p:nvSpPr>
        <p:spPr bwMode="auto">
          <a:xfrm>
            <a:off x="0" y="-26988"/>
            <a:ext cx="9144000" cy="476251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pic>
        <p:nvPicPr>
          <p:cNvPr id="7181" name="Picture 1037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0"/>
            <a:ext cx="971550" cy="45243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884366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ransition>
    <p:zoom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30188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PTInternas_FIM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-19050" y="-12700"/>
            <a:ext cx="91821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77050" y="2603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1C19F71-18D8-458C-B364-0DC36842B56B}" type="slidenum">
              <a:rPr lang="pt-BR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345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PTInternas_FIM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-19050" y="-12700"/>
            <a:ext cx="91821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77050" y="2603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1C19F71-18D8-458C-B364-0DC36842B56B}" type="slidenum">
              <a:rPr lang="pt-BR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080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altLang="pt-BR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altLang="pt-BR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596EA06-2719-4C10-BF6A-A56168D14D26}" type="slidenum">
              <a:rPr lang="pt-BR" altLang="pt-B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pt-BR" altLang="pt-BR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559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</p:sldLayoutIdLst>
  <p:transition spd="slow">
    <p:zoom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F8F597A-2E08-4CC3-8387-562B33B10757}" type="slidenum">
              <a:rPr lang="pt-BR" altLang="pt-B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432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784" r:id="rId13"/>
    <p:sldLayoutId id="2147483785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ChangeArrowheads="1"/>
          </p:cNvSpPr>
          <p:nvPr userDrawn="1"/>
        </p:nvSpPr>
        <p:spPr bwMode="auto">
          <a:xfrm>
            <a:off x="0" y="-26988"/>
            <a:ext cx="9144000" cy="476251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smtClean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60419" name="Picture 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0"/>
            <a:ext cx="971550" cy="45243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023680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ransition>
    <p:zoom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30188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628650" y="344384"/>
            <a:ext cx="7886700" cy="58426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15350" y="-10080"/>
            <a:ext cx="6286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accent5"/>
                </a:solidFill>
              </a:defRPr>
            </a:lvl1pPr>
          </a:lstStyle>
          <a:p>
            <a:fld id="{4EF1258F-139D-4CF6-A480-01CC5233B24C}" type="slidenum">
              <a:rPr lang="es-MX" smtClean="0">
                <a:solidFill>
                  <a:srgbClr val="FAB953"/>
                </a:solidFill>
              </a:rPr>
              <a:pPr/>
              <a:t>‹nº›</a:t>
            </a:fld>
            <a:endParaRPr lang="es-MX">
              <a:solidFill>
                <a:srgbClr val="FAB953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95" t="9976" r="64484" b="53617"/>
          <a:stretch/>
        </p:blipFill>
        <p:spPr>
          <a:xfrm>
            <a:off x="7656616" y="4674455"/>
            <a:ext cx="858734" cy="153333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s-MX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82" y="6139542"/>
            <a:ext cx="5065866" cy="88968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473" y="6163524"/>
            <a:ext cx="2981203" cy="75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821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E71F31-B222-45EC-BFC5-3907BD0BAC90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30/08/2014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DEC76-101A-4115-B128-B22584138B6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561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95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95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7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3.xml"/><Relationship Id="rId5" Type="http://schemas.openxmlformats.org/officeDocument/2006/relationships/hyperlink" Target="../../../../4001789/Configura&#231;&#245;es%20locais/Temporary%20Internet%20Files/Configura&#231;&#245;es%20locais/Temporary%20Internet%20Files/Configura&#231;&#245;es%20locais/Temporary%20Internet%20Files/Configura&#231;&#245;es%20locais/Apresenta&#231;&#245;es_Light/Instala&#231;&#245;es.ppt#-1,8,Reservat&#243;rio de Ponte Coberta" TargetMode="External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Challenges and opportunities of water and energy management: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São </a:t>
            </a:r>
            <a:r>
              <a:rPr lang="en-US" sz="4000" dirty="0"/>
              <a:t>Paulo and Rio de Janeiro</a:t>
            </a:r>
            <a:endParaRPr lang="es-MX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5156467"/>
            <a:ext cx="6858000" cy="1093504"/>
          </a:xfrm>
        </p:spPr>
        <p:txBody>
          <a:bodyPr>
            <a:noAutofit/>
          </a:bodyPr>
          <a:lstStyle/>
          <a:p>
            <a:r>
              <a:rPr lang="es-MX" dirty="0" smtClean="0"/>
              <a:t>Jerson Kelman</a:t>
            </a:r>
          </a:p>
          <a:p>
            <a:r>
              <a:rPr lang="en-US" dirty="0" smtClean="0"/>
              <a:t>World Water Week, Stockholm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50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Mapa América do Su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2" y="1"/>
            <a:ext cx="52678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ipse 1"/>
          <p:cNvSpPr/>
          <p:nvPr/>
        </p:nvSpPr>
        <p:spPr>
          <a:xfrm rot="20584293">
            <a:off x="3717405" y="3655097"/>
            <a:ext cx="504056" cy="209278"/>
          </a:xfrm>
          <a:prstGeom prst="ellipse">
            <a:avLst/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Picture 2" descr="http://blogs.worldbank.org/transport/files/transport/SaoPaulo-GD-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1782" y="39424"/>
            <a:ext cx="3862420" cy="2093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www.inf.ufrgs.br/elaes2013/wp-content/uploads/corcova3do_overlooking_rio_de_janeiro_brazi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580" y="3995918"/>
            <a:ext cx="3852622" cy="2889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5580112" y="2564904"/>
            <a:ext cx="3024336" cy="12003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 smtClean="0"/>
              <a:t>São Paulo</a:t>
            </a:r>
          </a:p>
          <a:p>
            <a:pPr algn="ctr"/>
            <a:endParaRPr lang="pt-BR" sz="2400" dirty="0" smtClean="0"/>
          </a:p>
          <a:p>
            <a:pPr algn="ctr"/>
            <a:r>
              <a:rPr lang="pt-BR" sz="2400" dirty="0" smtClean="0"/>
              <a:t>Rio de Janeiro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42689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9388" y="116632"/>
            <a:ext cx="8713787" cy="792162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Symbol" pitchFamily="18" charset="2"/>
              <a:buNone/>
              <a:defRPr/>
            </a:pPr>
            <a:r>
              <a:rPr lang="en-US" sz="240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Integrated water resources </a:t>
            </a:r>
            <a:r>
              <a:rPr lang="en-US" sz="240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management</a:t>
            </a:r>
            <a:endParaRPr lang="en-US" sz="2400" dirty="0" smtClean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Font typeface="Symbol" pitchFamily="18" charset="2"/>
              <a:buNone/>
              <a:defRPr/>
            </a:pPr>
            <a:r>
              <a:rPr lang="en-US" sz="240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 challenge for federated countries</a:t>
            </a:r>
          </a:p>
        </p:txBody>
      </p:sp>
      <p:pic>
        <p:nvPicPr>
          <p:cNvPr id="24579" name="Picture 6" descr="IBGE01"/>
          <p:cNvPicPr>
            <a:picLocks noChangeAspect="1" noChangeArrowheads="1"/>
          </p:cNvPicPr>
          <p:nvPr/>
        </p:nvPicPr>
        <p:blipFill>
          <a:blip r:embed="rId3" cstate="print"/>
          <a:srcRect t="5400"/>
          <a:stretch>
            <a:fillRect/>
          </a:stretch>
        </p:blipFill>
        <p:spPr bwMode="auto">
          <a:xfrm>
            <a:off x="4206875" y="1628775"/>
            <a:ext cx="4937125" cy="522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8" name="Picture 8" descr="rio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4663" y="1700213"/>
            <a:ext cx="4679950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89" name="Rectangle 9"/>
          <p:cNvSpPr>
            <a:spLocks noChangeArrowheads="1"/>
          </p:cNvSpPr>
          <p:nvPr/>
        </p:nvSpPr>
        <p:spPr bwMode="auto">
          <a:xfrm>
            <a:off x="179388" y="1700213"/>
            <a:ext cx="432117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4" tIns="45712" rIns="91424" bIns="45712"/>
          <a:lstStyle/>
          <a:p>
            <a:pPr>
              <a:defRPr/>
            </a:pPr>
            <a:r>
              <a:rPr lang="en-US" sz="2000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Brazil, a Federative Republic </a:t>
            </a:r>
          </a:p>
          <a:p>
            <a:pPr>
              <a:defRPr/>
            </a:pPr>
            <a:r>
              <a:rPr lang="en-US" sz="2000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One Federal Government </a:t>
            </a:r>
          </a:p>
          <a:p>
            <a:pPr>
              <a:defRPr/>
            </a:pPr>
            <a:r>
              <a:rPr lang="en-US" sz="2000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27 State </a:t>
            </a:r>
            <a:r>
              <a:rPr lang="en-US" sz="2000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Governments</a:t>
            </a:r>
          </a:p>
          <a:p>
            <a:pPr>
              <a:defRPr/>
            </a:pPr>
            <a:endParaRPr lang="en-US" sz="2000" dirty="0">
              <a:solidFill>
                <a:srgbClr val="3333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en-US" sz="2000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Water use and infrastructure permits are issued by the  State Governments or by the Federal Government</a:t>
            </a:r>
            <a:br>
              <a:rPr lang="en-US" sz="2000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sz="2000" dirty="0">
              <a:solidFill>
                <a:srgbClr val="3333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en-US" sz="2000" dirty="0">
              <a:solidFill>
                <a:srgbClr val="3333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en-US" sz="2000" dirty="0">
              <a:solidFill>
                <a:srgbClr val="3333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1690" name="Rectangle 10"/>
          <p:cNvSpPr>
            <a:spLocks noChangeArrowheads="1"/>
          </p:cNvSpPr>
          <p:nvPr/>
        </p:nvSpPr>
        <p:spPr bwMode="auto">
          <a:xfrm>
            <a:off x="179388" y="4076700"/>
            <a:ext cx="4321175" cy="128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4" tIns="45712" rIns="91424" bIns="45712"/>
          <a:lstStyle/>
          <a:p>
            <a:pPr>
              <a:defRPr/>
            </a:pPr>
            <a:endParaRPr lang="en-US" sz="2000" dirty="0">
              <a:solidFill>
                <a:srgbClr val="3333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899592" y="4725144"/>
            <a:ext cx="2580986" cy="935038"/>
            <a:chOff x="204" y="3009"/>
            <a:chExt cx="2367" cy="816"/>
          </a:xfrm>
        </p:grpSpPr>
        <p:sp>
          <p:nvSpPr>
            <p:cNvPr id="24584" name="Rectangle 12"/>
            <p:cNvSpPr>
              <a:spLocks noChangeArrowheads="1"/>
            </p:cNvSpPr>
            <p:nvPr/>
          </p:nvSpPr>
          <p:spPr bwMode="auto">
            <a:xfrm>
              <a:off x="204" y="3009"/>
              <a:ext cx="2268" cy="81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>
                <a:solidFill>
                  <a:srgbClr val="000000"/>
                </a:solidFill>
              </a:endParaRPr>
            </a:p>
          </p:txBody>
        </p:sp>
        <p:sp>
          <p:nvSpPr>
            <p:cNvPr id="24585" name="Freeform 13"/>
            <p:cNvSpPr>
              <a:spLocks/>
            </p:cNvSpPr>
            <p:nvPr/>
          </p:nvSpPr>
          <p:spPr bwMode="auto">
            <a:xfrm>
              <a:off x="292" y="3212"/>
              <a:ext cx="590" cy="143"/>
            </a:xfrm>
            <a:custGeom>
              <a:avLst/>
              <a:gdLst>
                <a:gd name="T0" fmla="*/ 0 w 590"/>
                <a:gd name="T1" fmla="*/ 98 h 143"/>
                <a:gd name="T2" fmla="*/ 182 w 590"/>
                <a:gd name="T3" fmla="*/ 7 h 143"/>
                <a:gd name="T4" fmla="*/ 363 w 590"/>
                <a:gd name="T5" fmla="*/ 143 h 143"/>
                <a:gd name="T6" fmla="*/ 590 w 590"/>
                <a:gd name="T7" fmla="*/ 7 h 14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90"/>
                <a:gd name="T13" fmla="*/ 0 h 143"/>
                <a:gd name="T14" fmla="*/ 590 w 590"/>
                <a:gd name="T15" fmla="*/ 143 h 14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90" h="143">
                  <a:moveTo>
                    <a:pt x="0" y="98"/>
                  </a:moveTo>
                  <a:cubicBezTo>
                    <a:pt x="60" y="49"/>
                    <a:pt x="121" y="0"/>
                    <a:pt x="182" y="7"/>
                  </a:cubicBezTo>
                  <a:cubicBezTo>
                    <a:pt x="243" y="14"/>
                    <a:pt x="295" y="143"/>
                    <a:pt x="363" y="143"/>
                  </a:cubicBezTo>
                  <a:cubicBezTo>
                    <a:pt x="431" y="143"/>
                    <a:pt x="560" y="30"/>
                    <a:pt x="590" y="7"/>
                  </a:cubicBezTo>
                </a:path>
              </a:pathLst>
            </a:custGeom>
            <a:noFill/>
            <a:ln w="28575">
              <a:solidFill>
                <a:srgbClr val="00CC0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pt-BR">
                <a:solidFill>
                  <a:srgbClr val="000000"/>
                </a:solidFill>
              </a:endParaRPr>
            </a:p>
          </p:txBody>
        </p:sp>
        <p:sp>
          <p:nvSpPr>
            <p:cNvPr id="24586" name="Freeform 14"/>
            <p:cNvSpPr>
              <a:spLocks/>
            </p:cNvSpPr>
            <p:nvPr/>
          </p:nvSpPr>
          <p:spPr bwMode="auto">
            <a:xfrm>
              <a:off x="292" y="3530"/>
              <a:ext cx="590" cy="143"/>
            </a:xfrm>
            <a:custGeom>
              <a:avLst/>
              <a:gdLst>
                <a:gd name="T0" fmla="*/ 0 w 590"/>
                <a:gd name="T1" fmla="*/ 98 h 143"/>
                <a:gd name="T2" fmla="*/ 182 w 590"/>
                <a:gd name="T3" fmla="*/ 7 h 143"/>
                <a:gd name="T4" fmla="*/ 363 w 590"/>
                <a:gd name="T5" fmla="*/ 143 h 143"/>
                <a:gd name="T6" fmla="*/ 590 w 590"/>
                <a:gd name="T7" fmla="*/ 7 h 14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90"/>
                <a:gd name="T13" fmla="*/ 0 h 143"/>
                <a:gd name="T14" fmla="*/ 590 w 590"/>
                <a:gd name="T15" fmla="*/ 143 h 14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90" h="143">
                  <a:moveTo>
                    <a:pt x="0" y="98"/>
                  </a:moveTo>
                  <a:cubicBezTo>
                    <a:pt x="60" y="49"/>
                    <a:pt x="121" y="0"/>
                    <a:pt x="182" y="7"/>
                  </a:cubicBezTo>
                  <a:cubicBezTo>
                    <a:pt x="243" y="14"/>
                    <a:pt x="295" y="143"/>
                    <a:pt x="363" y="143"/>
                  </a:cubicBezTo>
                  <a:cubicBezTo>
                    <a:pt x="431" y="143"/>
                    <a:pt x="560" y="30"/>
                    <a:pt x="590" y="7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pt-BR">
                <a:solidFill>
                  <a:srgbClr val="000000"/>
                </a:solidFill>
              </a:endParaRPr>
            </a:p>
          </p:txBody>
        </p:sp>
        <p:sp>
          <p:nvSpPr>
            <p:cNvPr id="24587" name="Text Box 15"/>
            <p:cNvSpPr txBox="1">
              <a:spLocks noChangeArrowheads="1"/>
            </p:cNvSpPr>
            <p:nvPr/>
          </p:nvSpPr>
          <p:spPr bwMode="auto">
            <a:xfrm>
              <a:off x="864" y="3072"/>
              <a:ext cx="1583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14" tIns="45706" rIns="91414" bIns="45706">
              <a:spAutoFit/>
            </a:bodyPr>
            <a:lstStyle/>
            <a:p>
              <a:r>
                <a:rPr lang="pt-BR" sz="1400" b="1" dirty="0" err="1">
                  <a:solidFill>
                    <a:srgbClr val="000000"/>
                  </a:solidFill>
                  <a:latin typeface="Tahoma" pitchFamily="34" charset="0"/>
                </a:rPr>
                <a:t>State</a:t>
              </a:r>
              <a:r>
                <a:rPr lang="pt-BR" sz="1400" b="1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pt-BR" sz="1400" b="1" dirty="0" err="1">
                  <a:solidFill>
                    <a:srgbClr val="000000"/>
                  </a:solidFill>
                  <a:latin typeface="Tahoma" pitchFamily="34" charset="0"/>
                </a:rPr>
                <a:t>jurisdiction</a:t>
              </a:r>
              <a:endParaRPr lang="pt-BR" sz="1400" b="1" dirty="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24588" name="Text Box 16"/>
            <p:cNvSpPr txBox="1">
              <a:spLocks noChangeArrowheads="1"/>
            </p:cNvSpPr>
            <p:nvPr/>
          </p:nvSpPr>
          <p:spPr bwMode="auto">
            <a:xfrm>
              <a:off x="798" y="3512"/>
              <a:ext cx="1773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14" tIns="45706" rIns="91414" bIns="45706">
              <a:spAutoFit/>
            </a:bodyPr>
            <a:lstStyle/>
            <a:p>
              <a:r>
                <a:rPr lang="pt-BR" sz="1400" b="1" dirty="0">
                  <a:solidFill>
                    <a:srgbClr val="000000"/>
                  </a:solidFill>
                  <a:latin typeface="Tahoma" pitchFamily="34" charset="0"/>
                </a:rPr>
                <a:t>Federal </a:t>
              </a:r>
              <a:r>
                <a:rPr lang="pt-BR" sz="1400" b="1" dirty="0" err="1">
                  <a:solidFill>
                    <a:srgbClr val="000000"/>
                  </a:solidFill>
                  <a:latin typeface="Tahoma" pitchFamily="34" charset="0"/>
                </a:rPr>
                <a:t>jurisdiction</a:t>
              </a:r>
              <a:endParaRPr lang="pt-BR" sz="1400" b="1" dirty="0">
                <a:solidFill>
                  <a:srgbClr val="000000"/>
                </a:solidFill>
                <a:latin typeface="Tahom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04855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6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6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1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9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586" name="Object 2"/>
          <p:cNvGraphicFramePr>
            <a:graphicFrameLocks noChangeAspect="1"/>
          </p:cNvGraphicFramePr>
          <p:nvPr/>
        </p:nvGraphicFramePr>
        <p:xfrm>
          <a:off x="533400" y="533400"/>
          <a:ext cx="8305800" cy="6237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8" name="Photo Editor Photo" r:id="rId3" imgW="9419048" imgH="7078063" progId="MSPhotoEd.3">
                  <p:embed/>
                </p:oleObj>
              </mc:Choice>
              <mc:Fallback>
                <p:oleObj name="Photo Editor Photo" r:id="rId3" imgW="9419048" imgH="7078063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533400"/>
                        <a:ext cx="8305800" cy="6237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822325" y="3810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altLang="pt-BR" smtClean="0">
              <a:solidFill>
                <a:srgbClr val="000000"/>
              </a:solidFill>
            </a:endParaRPr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441325" y="38100"/>
            <a:ext cx="332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altLang="pt-BR" b="1" smtClean="0">
                <a:solidFill>
                  <a:srgbClr val="FFFF00"/>
                </a:solidFill>
              </a:rPr>
              <a:t>BACIA DO RIO PIRACICABA</a:t>
            </a:r>
          </a:p>
        </p:txBody>
      </p:sp>
    </p:spTree>
    <p:extLst>
      <p:ext uri="{BB962C8B-B14F-4D97-AF65-F5344CB8AC3E}">
        <p14:creationId xmlns:p14="http://schemas.microsoft.com/office/powerpoint/2010/main" val="3308905434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Text Box 3"/>
          <p:cNvSpPr txBox="1">
            <a:spLocks noChangeArrowheads="1"/>
          </p:cNvSpPr>
          <p:nvPr/>
        </p:nvSpPr>
        <p:spPr bwMode="auto">
          <a:xfrm>
            <a:off x="0" y="0"/>
            <a:ext cx="746918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b="1" dirty="0" smtClean="0">
                <a:solidFill>
                  <a:prstClr val="black"/>
                </a:solidFill>
              </a:rPr>
              <a:t>Transmission System</a:t>
            </a:r>
          </a:p>
          <a:p>
            <a:pPr algn="ctr"/>
            <a:r>
              <a:rPr lang="en-US" sz="3200" b="1" dirty="0" smtClean="0">
                <a:solidFill>
                  <a:prstClr val="black"/>
                </a:solidFill>
              </a:rPr>
              <a:t>120.000 km   230 -800 kV</a:t>
            </a:r>
          </a:p>
        </p:txBody>
      </p:sp>
      <p:pic>
        <p:nvPicPr>
          <p:cNvPr id="7" name="Picture 7" descr="sistema_transmissao_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1300389"/>
            <a:ext cx="4389712" cy="4194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AutoShape 12"/>
          <p:cNvSpPr>
            <a:spLocks noChangeArrowheads="1"/>
          </p:cNvSpPr>
          <p:nvPr/>
        </p:nvSpPr>
        <p:spPr bwMode="auto">
          <a:xfrm flipH="1">
            <a:off x="8828690" y="2172173"/>
            <a:ext cx="172434" cy="3185652"/>
          </a:xfrm>
          <a:prstGeom prst="upDownArrow">
            <a:avLst>
              <a:gd name="adj1" fmla="val 42361"/>
              <a:gd name="adj2" fmla="val 264565"/>
            </a:avLst>
          </a:prstGeom>
          <a:gradFill rotWithShape="1">
            <a:gsLst>
              <a:gs pos="0">
                <a:srgbClr val="FFCC99"/>
              </a:gs>
              <a:gs pos="100000">
                <a:srgbClr val="FF9966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sl-SI">
              <a:solidFill>
                <a:prstClr val="black"/>
              </a:solidFill>
            </a:endParaRPr>
          </a:p>
        </p:txBody>
      </p:sp>
      <p:sp>
        <p:nvSpPr>
          <p:cNvPr id="15" name="Arc 8"/>
          <p:cNvSpPr>
            <a:spLocks/>
          </p:cNvSpPr>
          <p:nvPr/>
        </p:nvSpPr>
        <p:spPr bwMode="auto">
          <a:xfrm rot="6749626">
            <a:off x="4768558" y="1889892"/>
            <a:ext cx="2998934" cy="1219365"/>
          </a:xfrm>
          <a:custGeom>
            <a:avLst/>
            <a:gdLst>
              <a:gd name="T0" fmla="*/ 0 w 24876"/>
              <a:gd name="T1" fmla="*/ 0 h 21600"/>
              <a:gd name="T2" fmla="*/ 2147483647 w 24876"/>
              <a:gd name="T3" fmla="*/ 2147483647 h 21600"/>
              <a:gd name="T4" fmla="*/ 2147483647 w 24876"/>
              <a:gd name="T5" fmla="*/ 2147483647 h 21600"/>
              <a:gd name="T6" fmla="*/ 0 60000 65536"/>
              <a:gd name="T7" fmla="*/ 0 60000 65536"/>
              <a:gd name="T8" fmla="*/ 0 60000 65536"/>
              <a:gd name="T9" fmla="*/ 0 w 24876"/>
              <a:gd name="T10" fmla="*/ 0 h 21600"/>
              <a:gd name="T11" fmla="*/ 24876 w 24876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876" h="21600" fill="none" extrusionOk="0">
                <a:moveTo>
                  <a:pt x="-1" y="304"/>
                </a:moveTo>
                <a:cubicBezTo>
                  <a:pt x="1194" y="102"/>
                  <a:pt x="2404" y="-1"/>
                  <a:pt x="3617" y="0"/>
                </a:cubicBezTo>
                <a:cubicBezTo>
                  <a:pt x="14071" y="0"/>
                  <a:pt x="23025" y="7486"/>
                  <a:pt x="24875" y="17776"/>
                </a:cubicBezTo>
              </a:path>
              <a:path w="24876" h="21600" stroke="0" extrusionOk="0">
                <a:moveTo>
                  <a:pt x="-1" y="304"/>
                </a:moveTo>
                <a:cubicBezTo>
                  <a:pt x="1194" y="102"/>
                  <a:pt x="2404" y="-1"/>
                  <a:pt x="3617" y="0"/>
                </a:cubicBezTo>
                <a:cubicBezTo>
                  <a:pt x="14071" y="0"/>
                  <a:pt x="23025" y="7486"/>
                  <a:pt x="24875" y="17776"/>
                </a:cubicBezTo>
                <a:lnTo>
                  <a:pt x="3617" y="21600"/>
                </a:lnTo>
                <a:close/>
              </a:path>
            </a:pathLst>
          </a:custGeom>
          <a:noFill/>
          <a:ln w="76200" cmpd="tri">
            <a:solidFill>
              <a:srgbClr val="FF9966"/>
            </a:solidFill>
            <a:round/>
            <a:headEnd/>
            <a:tailEnd/>
          </a:ln>
        </p:spPr>
        <p:txBody>
          <a:bodyPr rot="10800000" vert="eaVert" wrap="none" anchor="ctr"/>
          <a:lstStyle/>
          <a:p>
            <a:endParaRPr lang="pt-BR">
              <a:solidFill>
                <a:prstClr val="black"/>
              </a:solidFill>
            </a:endParaRPr>
          </a:p>
        </p:txBody>
      </p:sp>
      <p:cxnSp>
        <p:nvCxnSpPr>
          <p:cNvPr id="28" name="Conector reto 27"/>
          <p:cNvCxnSpPr/>
          <p:nvPr/>
        </p:nvCxnSpPr>
        <p:spPr bwMode="auto">
          <a:xfrm>
            <a:off x="6000728" y="5531196"/>
            <a:ext cx="2214578" cy="1588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Conector reto 28"/>
          <p:cNvCxnSpPr/>
          <p:nvPr/>
        </p:nvCxnSpPr>
        <p:spPr bwMode="auto">
          <a:xfrm>
            <a:off x="7500926" y="2100584"/>
            <a:ext cx="1500198" cy="1588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31" name="Retângulo 30"/>
          <p:cNvSpPr/>
          <p:nvPr/>
        </p:nvSpPr>
        <p:spPr bwMode="auto">
          <a:xfrm>
            <a:off x="7415840" y="1275410"/>
            <a:ext cx="1357322" cy="28575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100000"/>
              </a:spcAft>
              <a:buSzPct val="60000"/>
              <a:buFont typeface="Wingdings 3" pitchFamily="18" charset="2"/>
              <a:buNone/>
            </a:pPr>
            <a:endParaRPr lang="pt-BR" sz="1200" smtClean="0">
              <a:solidFill>
                <a:prstClr val="black"/>
              </a:solidFill>
              <a:latin typeface="Arial" charset="0"/>
              <a:cs typeface="Tahoma" pitchFamily="34" charset="0"/>
            </a:endParaRPr>
          </a:p>
        </p:txBody>
      </p:sp>
      <p:sp>
        <p:nvSpPr>
          <p:cNvPr id="32" name="Retângulo de cantos arredondados 31"/>
          <p:cNvSpPr/>
          <p:nvPr/>
        </p:nvSpPr>
        <p:spPr bwMode="auto">
          <a:xfrm>
            <a:off x="7143768" y="5765982"/>
            <a:ext cx="1643042" cy="78581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eaLnBrk="0" hangingPunct="0">
              <a:spcBef>
                <a:spcPct val="50000"/>
              </a:spcBef>
              <a:spcAft>
                <a:spcPct val="100000"/>
              </a:spcAft>
              <a:buSzPct val="60000"/>
            </a:pPr>
            <a:r>
              <a:rPr lang="pt-BR" sz="1600" b="1" dirty="0" smtClean="0">
                <a:solidFill>
                  <a:prstClr val="black"/>
                </a:solidFill>
                <a:cs typeface="Tahoma" pitchFamily="34" charset="0"/>
              </a:rPr>
              <a:t>4 000 km</a:t>
            </a:r>
          </a:p>
        </p:txBody>
      </p:sp>
      <p:sp>
        <p:nvSpPr>
          <p:cNvPr id="33" name="Pentágono 32"/>
          <p:cNvSpPr/>
          <p:nvPr/>
        </p:nvSpPr>
        <p:spPr bwMode="auto">
          <a:xfrm>
            <a:off x="5429272" y="5765982"/>
            <a:ext cx="1785950" cy="785818"/>
          </a:xfrm>
          <a:prstGeom prst="homePlate">
            <a:avLst/>
          </a:prstGeom>
          <a:solidFill>
            <a:schemeClr val="accent6">
              <a:lumMod val="5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eaLnBrk="0" hangingPunct="0">
              <a:spcBef>
                <a:spcPct val="50000"/>
              </a:spcBef>
              <a:spcAft>
                <a:spcPct val="100000"/>
              </a:spcAft>
              <a:buSzPct val="60000"/>
            </a:pPr>
            <a:r>
              <a:rPr lang="en-US" sz="1600" dirty="0" smtClean="0">
                <a:solidFill>
                  <a:prstClr val="white"/>
                </a:solidFill>
                <a:cs typeface="Tahoma" pitchFamily="34" charset="0"/>
              </a:rPr>
              <a:t>Brazil</a:t>
            </a:r>
          </a:p>
        </p:txBody>
      </p:sp>
      <p:cxnSp>
        <p:nvCxnSpPr>
          <p:cNvPr id="34" name="Conector reto 33"/>
          <p:cNvCxnSpPr/>
          <p:nvPr/>
        </p:nvCxnSpPr>
        <p:spPr bwMode="auto">
          <a:xfrm>
            <a:off x="6153128" y="5531196"/>
            <a:ext cx="2214578" cy="1588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grpSp>
        <p:nvGrpSpPr>
          <p:cNvPr id="2" name="Grupo 20"/>
          <p:cNvGrpSpPr/>
          <p:nvPr/>
        </p:nvGrpSpPr>
        <p:grpSpPr>
          <a:xfrm>
            <a:off x="285720" y="1843716"/>
            <a:ext cx="4081462" cy="3714750"/>
            <a:chOff x="5062538" y="2357456"/>
            <a:chExt cx="4081462" cy="3786188"/>
          </a:xfrm>
        </p:grpSpPr>
        <p:pic>
          <p:nvPicPr>
            <p:cNvPr id="8" name="Picture 21" descr="Sem título-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062538" y="2357456"/>
              <a:ext cx="4081462" cy="37861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18" name="Line 14"/>
            <p:cNvSpPr>
              <a:spLocks noChangeShapeType="1"/>
            </p:cNvSpPr>
            <p:nvPr/>
          </p:nvSpPr>
          <p:spPr bwMode="auto">
            <a:xfrm>
              <a:off x="7215188" y="2786063"/>
              <a:ext cx="132715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</p:grpSp>
      <p:sp>
        <p:nvSpPr>
          <p:cNvPr id="25" name="AutoShape 12"/>
          <p:cNvSpPr>
            <a:spLocks noChangeArrowheads="1"/>
          </p:cNvSpPr>
          <p:nvPr/>
        </p:nvSpPr>
        <p:spPr bwMode="auto">
          <a:xfrm flipH="1">
            <a:off x="3164154" y="2285992"/>
            <a:ext cx="172434" cy="3185653"/>
          </a:xfrm>
          <a:prstGeom prst="upDownArrow">
            <a:avLst>
              <a:gd name="adj1" fmla="val 42361"/>
              <a:gd name="adj2" fmla="val 264565"/>
            </a:avLst>
          </a:prstGeom>
          <a:gradFill rotWithShape="1">
            <a:gsLst>
              <a:gs pos="0">
                <a:srgbClr val="FFCC99"/>
              </a:gs>
              <a:gs pos="100000">
                <a:srgbClr val="FF9966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sl-SI">
              <a:solidFill>
                <a:prstClr val="black"/>
              </a:solidFill>
            </a:endParaRPr>
          </a:p>
        </p:txBody>
      </p:sp>
      <p:cxnSp>
        <p:nvCxnSpPr>
          <p:cNvPr id="27" name="Conector reto 26"/>
          <p:cNvCxnSpPr/>
          <p:nvPr/>
        </p:nvCxnSpPr>
        <p:spPr bwMode="auto">
          <a:xfrm>
            <a:off x="1108362" y="5575338"/>
            <a:ext cx="2214578" cy="1588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Retângulo de cantos arredondados 34"/>
          <p:cNvSpPr/>
          <p:nvPr/>
        </p:nvSpPr>
        <p:spPr bwMode="auto">
          <a:xfrm>
            <a:off x="2377432" y="5765982"/>
            <a:ext cx="1643042" cy="78581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eaLnBrk="0" hangingPunct="0">
              <a:spcBef>
                <a:spcPct val="50000"/>
              </a:spcBef>
              <a:spcAft>
                <a:spcPct val="100000"/>
              </a:spcAft>
              <a:buSzPct val="60000"/>
            </a:pPr>
            <a:r>
              <a:rPr lang="pt-BR" sz="1600" b="1" dirty="0" smtClean="0">
                <a:solidFill>
                  <a:prstClr val="black"/>
                </a:solidFill>
                <a:cs typeface="Tahoma" pitchFamily="34" charset="0"/>
              </a:rPr>
              <a:t>4 000 km</a:t>
            </a:r>
          </a:p>
        </p:txBody>
      </p:sp>
      <p:sp>
        <p:nvSpPr>
          <p:cNvPr id="36" name="Pentágono 35"/>
          <p:cNvSpPr/>
          <p:nvPr/>
        </p:nvSpPr>
        <p:spPr bwMode="auto">
          <a:xfrm>
            <a:off x="662936" y="5765982"/>
            <a:ext cx="1785950" cy="785818"/>
          </a:xfrm>
          <a:prstGeom prst="homePlate">
            <a:avLst/>
          </a:prstGeom>
          <a:solidFill>
            <a:schemeClr val="accent6">
              <a:lumMod val="5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eaLnBrk="0" hangingPunct="0">
              <a:spcBef>
                <a:spcPct val="50000"/>
              </a:spcBef>
              <a:spcAft>
                <a:spcPct val="100000"/>
              </a:spcAft>
              <a:buSzPct val="60000"/>
            </a:pPr>
            <a:r>
              <a:rPr lang="en-US" sz="1600" dirty="0" smtClean="0">
                <a:solidFill>
                  <a:prstClr val="white"/>
                </a:solidFill>
                <a:cs typeface="Tahoma" pitchFamily="34" charset="0"/>
              </a:rPr>
              <a:t>Europe</a:t>
            </a:r>
          </a:p>
        </p:txBody>
      </p:sp>
    </p:spTree>
    <p:extLst>
      <p:ext uri="{BB962C8B-B14F-4D97-AF65-F5344CB8AC3E}">
        <p14:creationId xmlns:p14="http://schemas.microsoft.com/office/powerpoint/2010/main" val="12509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586" name="Object 2"/>
          <p:cNvGraphicFramePr>
            <a:graphicFrameLocks noChangeAspect="1"/>
          </p:cNvGraphicFramePr>
          <p:nvPr/>
        </p:nvGraphicFramePr>
        <p:xfrm>
          <a:off x="533400" y="533400"/>
          <a:ext cx="8305800" cy="6237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5" name="Photo Editor Photo" r:id="rId3" imgW="9419048" imgH="7078063" progId="MSPhotoEd.3">
                  <p:embed/>
                </p:oleObj>
              </mc:Choice>
              <mc:Fallback>
                <p:oleObj name="Photo Editor Photo" r:id="rId3" imgW="9419048" imgH="7078063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533400"/>
                        <a:ext cx="8305800" cy="6237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822325" y="3810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altLang="pt-BR" smtClean="0">
              <a:solidFill>
                <a:srgbClr val="000000"/>
              </a:solidFill>
            </a:endParaRPr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441325" y="38100"/>
            <a:ext cx="332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altLang="pt-BR" b="1" smtClean="0">
                <a:solidFill>
                  <a:srgbClr val="FFFF00"/>
                </a:solidFill>
              </a:rPr>
              <a:t>BACIA DO RIO PIRACICABA</a:t>
            </a:r>
          </a:p>
        </p:txBody>
      </p:sp>
    </p:spTree>
    <p:extLst>
      <p:ext uri="{BB962C8B-B14F-4D97-AF65-F5344CB8AC3E}">
        <p14:creationId xmlns:p14="http://schemas.microsoft.com/office/powerpoint/2010/main" val="28415467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2132856"/>
            <a:ext cx="8784976" cy="273630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441325" y="38100"/>
            <a:ext cx="557082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altLang="pt-BR" b="1" dirty="0"/>
              <a:t>TRANSPOSIÇÂO DA BACIA DO RIO PIRACICABA</a:t>
            </a:r>
          </a:p>
        </p:txBody>
      </p:sp>
    </p:spTree>
    <p:extLst>
      <p:ext uri="{BB962C8B-B14F-4D97-AF65-F5344CB8AC3E}">
        <p14:creationId xmlns:p14="http://schemas.microsoft.com/office/powerpoint/2010/main" val="1818948376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4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43000"/>
            <a:ext cx="43434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94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75" y="914400"/>
            <a:ext cx="2857500" cy="421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9492" name="Text Box 4"/>
          <p:cNvSpPr txBox="1">
            <a:spLocks noChangeArrowheads="1"/>
          </p:cNvSpPr>
          <p:nvPr/>
        </p:nvSpPr>
        <p:spPr bwMode="auto">
          <a:xfrm>
            <a:off x="6084888" y="5310188"/>
            <a:ext cx="238442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altLang="pt-BR" sz="2600" b="1">
                <a:solidFill>
                  <a:srgbClr val="3333CC"/>
                </a:solidFill>
                <a:latin typeface="Arial" charset="0"/>
              </a:rPr>
              <a:t>ETA GUARAÚ</a:t>
            </a:r>
          </a:p>
        </p:txBody>
      </p:sp>
      <p:sp>
        <p:nvSpPr>
          <p:cNvPr id="319494" name="Text Box 6"/>
          <p:cNvSpPr txBox="1">
            <a:spLocks noChangeArrowheads="1"/>
          </p:cNvSpPr>
          <p:nvPr/>
        </p:nvSpPr>
        <p:spPr bwMode="auto">
          <a:xfrm>
            <a:off x="304800" y="609600"/>
            <a:ext cx="5410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altLang="pt-BR" sz="3200" b="1" dirty="0" smtClean="0">
                <a:solidFill>
                  <a:srgbClr val="3333CC"/>
                </a:solidFill>
              </a:rPr>
              <a:t>CANTAREIRA</a:t>
            </a:r>
            <a:endParaRPr lang="pt-BR" altLang="pt-BR" sz="3200" b="1" dirty="0">
              <a:solidFill>
                <a:srgbClr val="3333CC"/>
              </a:solidFill>
            </a:endParaRPr>
          </a:p>
        </p:txBody>
      </p:sp>
      <p:sp>
        <p:nvSpPr>
          <p:cNvPr id="319495" name="Rectangle 7"/>
          <p:cNvSpPr>
            <a:spLocks noChangeArrowheads="1"/>
          </p:cNvSpPr>
          <p:nvPr/>
        </p:nvSpPr>
        <p:spPr bwMode="auto">
          <a:xfrm>
            <a:off x="381000" y="4343400"/>
            <a:ext cx="4724400" cy="1492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 fontAlgn="base">
              <a:spcBef>
                <a:spcPct val="50000"/>
              </a:spcBef>
              <a:spcAft>
                <a:spcPct val="0"/>
              </a:spcAft>
            </a:pPr>
            <a:r>
              <a:rPr lang="pt-BR" altLang="pt-BR" sz="2600" dirty="0" smtClean="0">
                <a:solidFill>
                  <a:srgbClr val="3333CC"/>
                </a:solidFill>
                <a:latin typeface="Arial" charset="0"/>
              </a:rPr>
              <a:t>33.000 l/s</a:t>
            </a:r>
          </a:p>
          <a:p>
            <a:pPr algn="just" fontAlgn="base">
              <a:spcBef>
                <a:spcPct val="50000"/>
              </a:spcBef>
              <a:spcAft>
                <a:spcPct val="0"/>
              </a:spcAft>
            </a:pPr>
            <a:r>
              <a:rPr lang="en-US" altLang="pt-BR" sz="2600" dirty="0" smtClean="0">
                <a:solidFill>
                  <a:srgbClr val="3333CC"/>
                </a:solidFill>
                <a:latin typeface="Arial" charset="0"/>
              </a:rPr>
              <a:t>Water supply for 9 million people</a:t>
            </a:r>
            <a:endParaRPr lang="en-US" altLang="pt-BR" sz="2600" dirty="0">
              <a:solidFill>
                <a:srgbClr val="3333CC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981490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83568" y="404664"/>
            <a:ext cx="77048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RESOLUÇÃO CONJUNTA ANA/DAEE Nº 428, DE 04 DE AGOSTO DE </a:t>
            </a:r>
            <a:r>
              <a:rPr lang="pt-BR" dirty="0" smtClean="0"/>
              <a:t>2004 (8/11)</a:t>
            </a:r>
          </a:p>
          <a:p>
            <a:endParaRPr lang="pt-BR" dirty="0"/>
          </a:p>
          <a:p>
            <a:r>
              <a:rPr lang="pt-BR" b="1" dirty="0"/>
              <a:t>ANEXO II</a:t>
            </a:r>
            <a:endParaRPr lang="pt-BR" dirty="0"/>
          </a:p>
          <a:p>
            <a:r>
              <a:rPr lang="pt-BR" dirty="0"/>
              <a:t> </a:t>
            </a:r>
          </a:p>
          <a:p>
            <a:r>
              <a:rPr lang="pt-BR" dirty="0"/>
              <a:t> </a:t>
            </a:r>
          </a:p>
          <a:p>
            <a:endParaRPr lang="pt-B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4493" y="1628799"/>
            <a:ext cx="4814011" cy="5266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323528" y="1844824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0" y="2029490"/>
            <a:ext cx="3995936" cy="480131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dirty="0"/>
              <a:t>t = índice do mês</a:t>
            </a:r>
          </a:p>
          <a:p>
            <a:r>
              <a:rPr lang="pt-BR" dirty="0" err="1"/>
              <a:t>Δt</a:t>
            </a:r>
            <a:r>
              <a:rPr lang="pt-BR" dirty="0"/>
              <a:t> = número de segundos do mês</a:t>
            </a:r>
          </a:p>
          <a:p>
            <a:r>
              <a:rPr lang="pt-BR" dirty="0"/>
              <a:t>j = 1 índice que representa a Região Metropolitana de São Paulo</a:t>
            </a:r>
          </a:p>
          <a:p>
            <a:r>
              <a:rPr lang="pt-BR" dirty="0"/>
              <a:t>j = 2 índice que representa a Bacia do Piracicaba;</a:t>
            </a:r>
          </a:p>
          <a:p>
            <a:r>
              <a:rPr lang="pt-BR" dirty="0"/>
              <a:t>Q = vazão de retirada do sistema equivalente;</a:t>
            </a:r>
          </a:p>
          <a:p>
            <a:r>
              <a:rPr lang="pt-BR" dirty="0"/>
              <a:t>E = estado do sistema</a:t>
            </a:r>
          </a:p>
          <a:p>
            <a:r>
              <a:rPr lang="pt-BR" dirty="0"/>
              <a:t>X = limite de vazão de retirada obtida em função de E, através da tabela do Anexo I;</a:t>
            </a:r>
          </a:p>
          <a:p>
            <a:r>
              <a:rPr lang="pt-BR" dirty="0"/>
              <a:t>V = volume armazenado no sistema equivalente;</a:t>
            </a:r>
          </a:p>
          <a:p>
            <a:r>
              <a:rPr lang="pt-BR" dirty="0"/>
              <a:t>S = vertimento do sistema equivalente;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6530522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391964"/>
            <a:ext cx="9143999" cy="6436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539552" y="6237312"/>
            <a:ext cx="7812359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dirty="0" smtClean="0"/>
              <a:t>Fonte: Plano Diretor de Recursos Hídricos da Macrometrópole Paulista, 2013</a:t>
            </a:r>
            <a:endParaRPr lang="pt-BR" dirty="0"/>
          </a:p>
        </p:txBody>
      </p:sp>
      <p:sp>
        <p:nvSpPr>
          <p:cNvPr id="3" name="Seta para a direita 2"/>
          <p:cNvSpPr/>
          <p:nvPr/>
        </p:nvSpPr>
        <p:spPr>
          <a:xfrm rot="8554605">
            <a:off x="5376374" y="2441024"/>
            <a:ext cx="87478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230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Imagem 1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196752"/>
            <a:ext cx="9180279" cy="5157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942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5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75"/>
            <a:ext cx="9172575" cy="668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Conector de seta reta 2"/>
          <p:cNvCxnSpPr/>
          <p:nvPr/>
        </p:nvCxnSpPr>
        <p:spPr>
          <a:xfrm flipH="1" flipV="1">
            <a:off x="4586287" y="4365104"/>
            <a:ext cx="1065833" cy="18002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ixaDeTexto 4"/>
          <p:cNvSpPr txBox="1"/>
          <p:nvPr/>
        </p:nvSpPr>
        <p:spPr>
          <a:xfrm>
            <a:off x="4605489" y="5807166"/>
            <a:ext cx="2376264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Intake for Rio de Janeiro metropolitan area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437475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31813"/>
            <a:ext cx="9007475" cy="586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500265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323" name="Picture 3" descr="Mvc-133s"/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0538"/>
            <a:ext cx="9144000" cy="6367462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2324" name="Text Box 4"/>
          <p:cNvSpPr txBox="1">
            <a:spLocks noChangeArrowheads="1"/>
          </p:cNvSpPr>
          <p:nvPr/>
        </p:nvSpPr>
        <p:spPr bwMode="auto">
          <a:xfrm>
            <a:off x="4876800" y="4943475"/>
            <a:ext cx="3581400" cy="45720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5" rIns="91430" bIns="45715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pt-BR" altLang="pt-BR" sz="2400">
                <a:solidFill>
                  <a:srgbClr val="000000"/>
                </a:solidFill>
                <a:latin typeface="Comic Sans MS" pitchFamily="66" charset="0"/>
              </a:rPr>
              <a:t>Elevatória de S. Cecília</a:t>
            </a:r>
          </a:p>
        </p:txBody>
      </p:sp>
      <p:sp>
        <p:nvSpPr>
          <p:cNvPr id="312325" name="Line 5"/>
          <p:cNvSpPr>
            <a:spLocks noChangeShapeType="1"/>
          </p:cNvSpPr>
          <p:nvPr/>
        </p:nvSpPr>
        <p:spPr bwMode="auto">
          <a:xfrm flipH="1">
            <a:off x="5781675" y="1614488"/>
            <a:ext cx="1814513" cy="1017587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12326" name="Rectangle 6"/>
          <p:cNvSpPr>
            <a:spLocks noChangeArrowheads="1"/>
          </p:cNvSpPr>
          <p:nvPr/>
        </p:nvSpPr>
        <p:spPr bwMode="auto">
          <a:xfrm>
            <a:off x="5403850" y="1685925"/>
            <a:ext cx="1306513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56473" tIns="28237" rIns="56473" bIns="28237">
            <a:spAutoFit/>
          </a:bodyPr>
          <a:lstStyle>
            <a:lvl1pPr defTabSz="565150">
              <a:defRPr>
                <a:solidFill>
                  <a:schemeClr val="tx1"/>
                </a:solidFill>
                <a:latin typeface="Arial" charset="0"/>
              </a:defRPr>
            </a:lvl1pPr>
            <a:lvl2pPr marL="282575" defTabSz="565150">
              <a:defRPr>
                <a:solidFill>
                  <a:schemeClr val="tx1"/>
                </a:solidFill>
                <a:latin typeface="Arial" charset="0"/>
              </a:defRPr>
            </a:lvl2pPr>
            <a:lvl3pPr marL="565150" defTabSz="565150">
              <a:defRPr>
                <a:solidFill>
                  <a:schemeClr val="tx1"/>
                </a:solidFill>
                <a:latin typeface="Arial" charset="0"/>
              </a:defRPr>
            </a:lvl3pPr>
            <a:lvl4pPr marL="847725" defTabSz="565150">
              <a:defRPr>
                <a:solidFill>
                  <a:schemeClr val="tx1"/>
                </a:solidFill>
                <a:latin typeface="Arial" charset="0"/>
              </a:defRPr>
            </a:lvl4pPr>
            <a:lvl5pPr marL="1128713" defTabSz="565150">
              <a:defRPr>
                <a:solidFill>
                  <a:schemeClr val="tx1"/>
                </a:solidFill>
                <a:latin typeface="Arial" charset="0"/>
              </a:defRPr>
            </a:lvl5pPr>
            <a:lvl6pPr marL="1585913" defTabSz="565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043113" defTabSz="565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500313" defTabSz="565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2957513" defTabSz="565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pt-BR" altLang="pt-BR" sz="2500" b="1">
                <a:solidFill>
                  <a:srgbClr val="FFFF00"/>
                </a:solidFill>
                <a:latin typeface="Times New Roman" pitchFamily="18" charset="0"/>
              </a:rPr>
              <a:t>250 m3/s</a:t>
            </a:r>
          </a:p>
        </p:txBody>
      </p:sp>
      <p:sp>
        <p:nvSpPr>
          <p:cNvPr id="312327" name="Line 7"/>
          <p:cNvSpPr>
            <a:spLocks noChangeShapeType="1"/>
          </p:cNvSpPr>
          <p:nvPr/>
        </p:nvSpPr>
        <p:spPr bwMode="auto">
          <a:xfrm flipH="1">
            <a:off x="3703638" y="4448175"/>
            <a:ext cx="639762" cy="1763713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12328" name="Rectangle 8"/>
          <p:cNvSpPr>
            <a:spLocks noChangeArrowheads="1"/>
          </p:cNvSpPr>
          <p:nvPr/>
        </p:nvSpPr>
        <p:spPr bwMode="auto">
          <a:xfrm>
            <a:off x="2895600" y="4889500"/>
            <a:ext cx="1147763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56473" tIns="28237" rIns="56473" bIns="28237">
            <a:spAutoFit/>
          </a:bodyPr>
          <a:lstStyle>
            <a:lvl1pPr defTabSz="565150">
              <a:defRPr>
                <a:solidFill>
                  <a:schemeClr val="tx1"/>
                </a:solidFill>
                <a:latin typeface="Arial" charset="0"/>
              </a:defRPr>
            </a:lvl1pPr>
            <a:lvl2pPr marL="282575" defTabSz="565150">
              <a:defRPr>
                <a:solidFill>
                  <a:schemeClr val="tx1"/>
                </a:solidFill>
                <a:latin typeface="Arial" charset="0"/>
              </a:defRPr>
            </a:lvl2pPr>
            <a:lvl3pPr marL="565150" defTabSz="565150">
              <a:defRPr>
                <a:solidFill>
                  <a:schemeClr val="tx1"/>
                </a:solidFill>
                <a:latin typeface="Arial" charset="0"/>
              </a:defRPr>
            </a:lvl3pPr>
            <a:lvl4pPr marL="847725" defTabSz="565150">
              <a:defRPr>
                <a:solidFill>
                  <a:schemeClr val="tx1"/>
                </a:solidFill>
                <a:latin typeface="Arial" charset="0"/>
              </a:defRPr>
            </a:lvl4pPr>
            <a:lvl5pPr marL="1128713" defTabSz="565150">
              <a:defRPr>
                <a:solidFill>
                  <a:schemeClr val="tx1"/>
                </a:solidFill>
                <a:latin typeface="Arial" charset="0"/>
              </a:defRPr>
            </a:lvl5pPr>
            <a:lvl6pPr marL="1585913" defTabSz="565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043113" defTabSz="565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500313" defTabSz="565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2957513" defTabSz="565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pt-BR" altLang="pt-BR" sz="2500" b="1">
                <a:solidFill>
                  <a:srgbClr val="FFFF00"/>
                </a:solidFill>
                <a:latin typeface="Times New Roman" pitchFamily="18" charset="0"/>
              </a:rPr>
              <a:t>90 m3/s</a:t>
            </a:r>
          </a:p>
        </p:txBody>
      </p:sp>
      <p:sp>
        <p:nvSpPr>
          <p:cNvPr id="312329" name="Rectangle 9"/>
          <p:cNvSpPr>
            <a:spLocks noChangeArrowheads="1"/>
          </p:cNvSpPr>
          <p:nvPr/>
        </p:nvSpPr>
        <p:spPr bwMode="auto">
          <a:xfrm>
            <a:off x="414338" y="1606550"/>
            <a:ext cx="1306512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56473" tIns="28237" rIns="56473" bIns="28237">
            <a:spAutoFit/>
          </a:bodyPr>
          <a:lstStyle>
            <a:lvl1pPr defTabSz="565150">
              <a:defRPr>
                <a:solidFill>
                  <a:schemeClr val="tx1"/>
                </a:solidFill>
                <a:latin typeface="Arial" charset="0"/>
              </a:defRPr>
            </a:lvl1pPr>
            <a:lvl2pPr marL="282575" defTabSz="565150">
              <a:defRPr>
                <a:solidFill>
                  <a:schemeClr val="tx1"/>
                </a:solidFill>
                <a:latin typeface="Arial" charset="0"/>
              </a:defRPr>
            </a:lvl2pPr>
            <a:lvl3pPr marL="565150" defTabSz="565150">
              <a:defRPr>
                <a:solidFill>
                  <a:schemeClr val="tx1"/>
                </a:solidFill>
                <a:latin typeface="Arial" charset="0"/>
              </a:defRPr>
            </a:lvl3pPr>
            <a:lvl4pPr marL="847725" defTabSz="565150">
              <a:defRPr>
                <a:solidFill>
                  <a:schemeClr val="tx1"/>
                </a:solidFill>
                <a:latin typeface="Arial" charset="0"/>
              </a:defRPr>
            </a:lvl4pPr>
            <a:lvl5pPr marL="1128713" defTabSz="565150">
              <a:defRPr>
                <a:solidFill>
                  <a:schemeClr val="tx1"/>
                </a:solidFill>
                <a:latin typeface="Arial" charset="0"/>
              </a:defRPr>
            </a:lvl5pPr>
            <a:lvl6pPr marL="1585913" defTabSz="565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043113" defTabSz="565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500313" defTabSz="565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2957513" defTabSz="565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pt-BR" altLang="pt-BR" sz="2500" b="1">
                <a:solidFill>
                  <a:srgbClr val="FFFF00"/>
                </a:solidFill>
                <a:latin typeface="Times New Roman" pitchFamily="18" charset="0"/>
              </a:rPr>
              <a:t>160 m3/s</a:t>
            </a:r>
          </a:p>
        </p:txBody>
      </p:sp>
      <p:sp>
        <p:nvSpPr>
          <p:cNvPr id="312330" name="Line 10"/>
          <p:cNvSpPr>
            <a:spLocks noChangeShapeType="1"/>
          </p:cNvSpPr>
          <p:nvPr/>
        </p:nvSpPr>
        <p:spPr bwMode="auto">
          <a:xfrm flipH="1" flipV="1">
            <a:off x="320675" y="2195513"/>
            <a:ext cx="1250950" cy="244475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969208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PTInternas_FI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821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Text Box 2"/>
          <p:cNvSpPr txBox="1">
            <a:spLocks noChangeArrowheads="1"/>
          </p:cNvSpPr>
          <p:nvPr/>
        </p:nvSpPr>
        <p:spPr bwMode="auto">
          <a:xfrm>
            <a:off x="381000" y="1219200"/>
            <a:ext cx="457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pt-BR" sz="2400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2" name="Text Box 3"/>
          <p:cNvSpPr txBox="1">
            <a:spLocks noChangeArrowheads="1"/>
          </p:cNvSpPr>
          <p:nvPr/>
        </p:nvSpPr>
        <p:spPr bwMode="auto">
          <a:xfrm>
            <a:off x="533400" y="304800"/>
            <a:ext cx="7848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pt-BR" sz="2400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3" name="Text Box 4"/>
          <p:cNvSpPr txBox="1">
            <a:spLocks noChangeArrowheads="1"/>
          </p:cNvSpPr>
          <p:nvPr/>
        </p:nvSpPr>
        <p:spPr bwMode="auto">
          <a:xfrm>
            <a:off x="990600" y="762000"/>
            <a:ext cx="6172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pt-BR" sz="2400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4" name="Text Box 5"/>
          <p:cNvSpPr txBox="1">
            <a:spLocks noChangeArrowheads="1"/>
          </p:cNvSpPr>
          <p:nvPr/>
        </p:nvSpPr>
        <p:spPr bwMode="auto">
          <a:xfrm>
            <a:off x="136525" y="160338"/>
            <a:ext cx="87852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100000"/>
              </a:spcBef>
              <a:spcAft>
                <a:spcPct val="0"/>
              </a:spcAft>
            </a:pPr>
            <a:r>
              <a:rPr lang="pt-BR" sz="2400" b="1">
                <a:solidFill>
                  <a:srgbClr val="002060"/>
                </a:solidFill>
                <a:latin typeface="Verdana" pitchFamily="34" charset="0"/>
                <a:cs typeface="Arial" pitchFamily="34" charset="0"/>
              </a:rPr>
              <a:t>Usinas do Complexo de Lajes</a:t>
            </a:r>
            <a:br>
              <a:rPr lang="pt-BR" sz="2400" b="1">
                <a:solidFill>
                  <a:srgbClr val="002060"/>
                </a:solidFill>
                <a:latin typeface="Verdana" pitchFamily="34" charset="0"/>
                <a:cs typeface="Arial" pitchFamily="34" charset="0"/>
              </a:rPr>
            </a:br>
            <a:r>
              <a:rPr lang="pt-BR" sz="2400" b="1">
                <a:solidFill>
                  <a:srgbClr val="002060"/>
                </a:solidFill>
                <a:latin typeface="Verdana" pitchFamily="34" charset="0"/>
                <a:cs typeface="Arial" pitchFamily="34" charset="0"/>
              </a:rPr>
              <a:t>Subsistema Paraíba - Piraí</a:t>
            </a:r>
          </a:p>
        </p:txBody>
      </p:sp>
      <p:sp>
        <p:nvSpPr>
          <p:cNvPr id="7175" name="Rectangle 10"/>
          <p:cNvSpPr>
            <a:spLocks noChangeArrowheads="1"/>
          </p:cNvSpPr>
          <p:nvPr/>
        </p:nvSpPr>
        <p:spPr bwMode="auto">
          <a:xfrm>
            <a:off x="4529138" y="2895600"/>
            <a:ext cx="2743200" cy="228600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100000">
                <a:srgbClr val="00061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6" name="Rectangle 11"/>
          <p:cNvSpPr>
            <a:spLocks noChangeArrowheads="1"/>
          </p:cNvSpPr>
          <p:nvPr/>
        </p:nvSpPr>
        <p:spPr bwMode="auto">
          <a:xfrm>
            <a:off x="7848600" y="3733800"/>
            <a:ext cx="1295400" cy="381000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100000">
                <a:srgbClr val="00061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7" name="Rectangle 12"/>
          <p:cNvSpPr>
            <a:spLocks noChangeArrowheads="1"/>
          </p:cNvSpPr>
          <p:nvPr/>
        </p:nvSpPr>
        <p:spPr bwMode="auto">
          <a:xfrm>
            <a:off x="0" y="5410200"/>
            <a:ext cx="871538" cy="838200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100000">
                <a:srgbClr val="00061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8" name="Rectangle 13"/>
          <p:cNvSpPr>
            <a:spLocks noChangeArrowheads="1"/>
          </p:cNvSpPr>
          <p:nvPr/>
        </p:nvSpPr>
        <p:spPr bwMode="auto">
          <a:xfrm>
            <a:off x="1916113" y="1524000"/>
            <a:ext cx="2133600" cy="304800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100000">
                <a:srgbClr val="00061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9" name="Freeform 14"/>
          <p:cNvSpPr>
            <a:spLocks/>
          </p:cNvSpPr>
          <p:nvPr/>
        </p:nvSpPr>
        <p:spPr bwMode="auto">
          <a:xfrm>
            <a:off x="174625" y="1474788"/>
            <a:ext cx="9067800" cy="5383212"/>
          </a:xfrm>
          <a:custGeom>
            <a:avLst/>
            <a:gdLst>
              <a:gd name="T0" fmla="*/ 8608373 w 6158"/>
              <a:gd name="T1" fmla="*/ 2260170 h 2901"/>
              <a:gd name="T2" fmla="*/ 8396329 w 6158"/>
              <a:gd name="T3" fmla="*/ 2416044 h 2901"/>
              <a:gd name="T4" fmla="*/ 8201956 w 6158"/>
              <a:gd name="T5" fmla="*/ 2638720 h 2901"/>
              <a:gd name="T6" fmla="*/ 7724859 w 6158"/>
              <a:gd name="T7" fmla="*/ 2460579 h 2901"/>
              <a:gd name="T8" fmla="*/ 7565826 w 6158"/>
              <a:gd name="T9" fmla="*/ 2215634 h 2901"/>
              <a:gd name="T10" fmla="*/ 7459805 w 6158"/>
              <a:gd name="T11" fmla="*/ 2015225 h 2901"/>
              <a:gd name="T12" fmla="*/ 7283102 w 6158"/>
              <a:gd name="T13" fmla="*/ 1614407 h 2901"/>
              <a:gd name="T14" fmla="*/ 7141740 w 6158"/>
              <a:gd name="T15" fmla="*/ 1458533 h 2901"/>
              <a:gd name="T16" fmla="*/ 6894356 w 6158"/>
              <a:gd name="T17" fmla="*/ 1280392 h 2901"/>
              <a:gd name="T18" fmla="*/ 6452599 w 6158"/>
              <a:gd name="T19" fmla="*/ 1347195 h 2901"/>
              <a:gd name="T20" fmla="*/ 6222885 w 6158"/>
              <a:gd name="T21" fmla="*/ 1480801 h 2901"/>
              <a:gd name="T22" fmla="*/ 5887149 w 6158"/>
              <a:gd name="T23" fmla="*/ 1614407 h 2901"/>
              <a:gd name="T24" fmla="*/ 4455856 w 6158"/>
              <a:gd name="T25" fmla="*/ 1547604 h 2901"/>
              <a:gd name="T26" fmla="*/ 4226143 w 6158"/>
              <a:gd name="T27" fmla="*/ 1413998 h 2901"/>
              <a:gd name="T28" fmla="*/ 3978759 w 6158"/>
              <a:gd name="T29" fmla="*/ 879573 h 2901"/>
              <a:gd name="T30" fmla="*/ 3855067 w 6158"/>
              <a:gd name="T31" fmla="*/ 256078 h 2901"/>
              <a:gd name="T32" fmla="*/ 3784386 w 6158"/>
              <a:gd name="T33" fmla="*/ 55669 h 2901"/>
              <a:gd name="T34" fmla="*/ 3448650 w 6158"/>
              <a:gd name="T35" fmla="*/ 55669 h 2901"/>
              <a:gd name="T36" fmla="*/ 3183596 w 6158"/>
              <a:gd name="T37" fmla="*/ 256078 h 2901"/>
              <a:gd name="T38" fmla="*/ 2582806 w 6158"/>
              <a:gd name="T39" fmla="*/ 278346 h 2901"/>
              <a:gd name="T40" fmla="*/ 2423774 w 6158"/>
              <a:gd name="T41" fmla="*/ 367417 h 2901"/>
              <a:gd name="T42" fmla="*/ 1716963 w 6158"/>
              <a:gd name="T43" fmla="*/ 256078 h 2901"/>
              <a:gd name="T44" fmla="*/ 1557930 w 6158"/>
              <a:gd name="T45" fmla="*/ 11134 h 2901"/>
              <a:gd name="T46" fmla="*/ 1345886 w 6158"/>
              <a:gd name="T47" fmla="*/ 233811 h 2901"/>
              <a:gd name="T48" fmla="*/ 957140 w 6158"/>
              <a:gd name="T49" fmla="*/ 1102250 h 2901"/>
              <a:gd name="T50" fmla="*/ 798108 w 6158"/>
              <a:gd name="T51" fmla="*/ 1903887 h 2901"/>
              <a:gd name="T52" fmla="*/ 709756 w 6158"/>
              <a:gd name="T53" fmla="*/ 3039538 h 2901"/>
              <a:gd name="T54" fmla="*/ 497713 w 6158"/>
              <a:gd name="T55" fmla="*/ 3284483 h 2901"/>
              <a:gd name="T56" fmla="*/ 55956 w 6158"/>
              <a:gd name="T57" fmla="*/ 3997049 h 2901"/>
              <a:gd name="T58" fmla="*/ 126637 w 6158"/>
              <a:gd name="T59" fmla="*/ 4019317 h 2901"/>
              <a:gd name="T60" fmla="*/ 303340 w 6158"/>
              <a:gd name="T61" fmla="*/ 4598276 h 2901"/>
              <a:gd name="T62" fmla="*/ 338680 w 6158"/>
              <a:gd name="T63" fmla="*/ 4843221 h 2901"/>
              <a:gd name="T64" fmla="*/ 586064 w 6158"/>
              <a:gd name="T65" fmla="*/ 5221771 h 2901"/>
              <a:gd name="T66" fmla="*/ 4844602 w 6158"/>
              <a:gd name="T67" fmla="*/ 5199504 h 2901"/>
              <a:gd name="T68" fmla="*/ 8961778 w 6158"/>
              <a:gd name="T69" fmla="*/ 5355377 h 2901"/>
              <a:gd name="T70" fmla="*/ 9067800 w 6158"/>
              <a:gd name="T71" fmla="*/ 4353332 h 2901"/>
              <a:gd name="T72" fmla="*/ 8908768 w 6158"/>
              <a:gd name="T73" fmla="*/ 2059761 h 2901"/>
              <a:gd name="T74" fmla="*/ 8820416 w 6158"/>
              <a:gd name="T75" fmla="*/ 2082028 h 290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6158"/>
              <a:gd name="T115" fmla="*/ 0 h 2901"/>
              <a:gd name="T116" fmla="*/ 6158 w 6158"/>
              <a:gd name="T117" fmla="*/ 2901 h 2901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6158" h="2901">
                <a:moveTo>
                  <a:pt x="5990" y="1122"/>
                </a:moveTo>
                <a:cubicBezTo>
                  <a:pt x="5929" y="1142"/>
                  <a:pt x="5893" y="1179"/>
                  <a:pt x="5846" y="1218"/>
                </a:cubicBezTo>
                <a:cubicBezTo>
                  <a:pt x="5782" y="1271"/>
                  <a:pt x="5839" y="1218"/>
                  <a:pt x="5774" y="1254"/>
                </a:cubicBezTo>
                <a:cubicBezTo>
                  <a:pt x="5749" y="1268"/>
                  <a:pt x="5726" y="1286"/>
                  <a:pt x="5702" y="1302"/>
                </a:cubicBezTo>
                <a:cubicBezTo>
                  <a:pt x="5690" y="1310"/>
                  <a:pt x="5666" y="1326"/>
                  <a:pt x="5666" y="1326"/>
                </a:cubicBezTo>
                <a:cubicBezTo>
                  <a:pt x="5638" y="1367"/>
                  <a:pt x="5611" y="1394"/>
                  <a:pt x="5570" y="1422"/>
                </a:cubicBezTo>
                <a:cubicBezTo>
                  <a:pt x="5498" y="1417"/>
                  <a:pt x="5417" y="1433"/>
                  <a:pt x="5354" y="1398"/>
                </a:cubicBezTo>
                <a:cubicBezTo>
                  <a:pt x="5354" y="1398"/>
                  <a:pt x="5264" y="1338"/>
                  <a:pt x="5246" y="1326"/>
                </a:cubicBezTo>
                <a:cubicBezTo>
                  <a:pt x="5234" y="1318"/>
                  <a:pt x="5210" y="1302"/>
                  <a:pt x="5210" y="1302"/>
                </a:cubicBezTo>
                <a:cubicBezTo>
                  <a:pt x="5186" y="1266"/>
                  <a:pt x="5152" y="1235"/>
                  <a:pt x="5138" y="1194"/>
                </a:cubicBezTo>
                <a:cubicBezTo>
                  <a:pt x="5126" y="1158"/>
                  <a:pt x="5128" y="1153"/>
                  <a:pt x="5102" y="1122"/>
                </a:cubicBezTo>
                <a:cubicBezTo>
                  <a:pt x="5091" y="1109"/>
                  <a:pt x="5076" y="1099"/>
                  <a:pt x="5066" y="1086"/>
                </a:cubicBezTo>
                <a:cubicBezTo>
                  <a:pt x="5048" y="1063"/>
                  <a:pt x="5018" y="1014"/>
                  <a:pt x="5018" y="1014"/>
                </a:cubicBezTo>
                <a:cubicBezTo>
                  <a:pt x="5000" y="944"/>
                  <a:pt x="5006" y="910"/>
                  <a:pt x="4946" y="870"/>
                </a:cubicBezTo>
                <a:cubicBezTo>
                  <a:pt x="4938" y="858"/>
                  <a:pt x="4933" y="843"/>
                  <a:pt x="4922" y="834"/>
                </a:cubicBezTo>
                <a:cubicBezTo>
                  <a:pt x="4900" y="815"/>
                  <a:pt x="4850" y="786"/>
                  <a:pt x="4850" y="786"/>
                </a:cubicBezTo>
                <a:cubicBezTo>
                  <a:pt x="4825" y="749"/>
                  <a:pt x="4795" y="732"/>
                  <a:pt x="4754" y="714"/>
                </a:cubicBezTo>
                <a:cubicBezTo>
                  <a:pt x="4731" y="704"/>
                  <a:pt x="4706" y="698"/>
                  <a:pt x="4682" y="690"/>
                </a:cubicBezTo>
                <a:cubicBezTo>
                  <a:pt x="4670" y="686"/>
                  <a:pt x="4646" y="678"/>
                  <a:pt x="4646" y="678"/>
                </a:cubicBezTo>
                <a:cubicBezTo>
                  <a:pt x="4576" y="683"/>
                  <a:pt x="4451" y="680"/>
                  <a:pt x="4382" y="726"/>
                </a:cubicBezTo>
                <a:cubicBezTo>
                  <a:pt x="4358" y="742"/>
                  <a:pt x="4334" y="758"/>
                  <a:pt x="4310" y="774"/>
                </a:cubicBezTo>
                <a:cubicBezTo>
                  <a:pt x="4286" y="790"/>
                  <a:pt x="4252" y="785"/>
                  <a:pt x="4226" y="798"/>
                </a:cubicBezTo>
                <a:cubicBezTo>
                  <a:pt x="4203" y="810"/>
                  <a:pt x="4141" y="853"/>
                  <a:pt x="4118" y="858"/>
                </a:cubicBezTo>
                <a:cubicBezTo>
                  <a:pt x="4079" y="867"/>
                  <a:pt x="4038" y="866"/>
                  <a:pt x="3998" y="870"/>
                </a:cubicBezTo>
                <a:cubicBezTo>
                  <a:pt x="3775" y="858"/>
                  <a:pt x="3616" y="849"/>
                  <a:pt x="3386" y="858"/>
                </a:cubicBezTo>
                <a:cubicBezTo>
                  <a:pt x="3242" y="852"/>
                  <a:pt x="3152" y="857"/>
                  <a:pt x="3026" y="834"/>
                </a:cubicBezTo>
                <a:cubicBezTo>
                  <a:pt x="3017" y="832"/>
                  <a:pt x="2955" y="817"/>
                  <a:pt x="2942" y="810"/>
                </a:cubicBezTo>
                <a:cubicBezTo>
                  <a:pt x="2917" y="796"/>
                  <a:pt x="2870" y="762"/>
                  <a:pt x="2870" y="762"/>
                </a:cubicBezTo>
                <a:cubicBezTo>
                  <a:pt x="2821" y="688"/>
                  <a:pt x="2762" y="627"/>
                  <a:pt x="2726" y="546"/>
                </a:cubicBezTo>
                <a:cubicBezTo>
                  <a:pt x="2716" y="523"/>
                  <a:pt x="2710" y="498"/>
                  <a:pt x="2702" y="474"/>
                </a:cubicBezTo>
                <a:cubicBezTo>
                  <a:pt x="2698" y="462"/>
                  <a:pt x="2690" y="438"/>
                  <a:pt x="2690" y="438"/>
                </a:cubicBezTo>
                <a:cubicBezTo>
                  <a:pt x="2680" y="326"/>
                  <a:pt x="2668" y="238"/>
                  <a:pt x="2618" y="138"/>
                </a:cubicBezTo>
                <a:cubicBezTo>
                  <a:pt x="2612" y="125"/>
                  <a:pt x="2600" y="115"/>
                  <a:pt x="2594" y="102"/>
                </a:cubicBezTo>
                <a:cubicBezTo>
                  <a:pt x="2584" y="79"/>
                  <a:pt x="2594" y="38"/>
                  <a:pt x="2570" y="30"/>
                </a:cubicBezTo>
                <a:cubicBezTo>
                  <a:pt x="2546" y="22"/>
                  <a:pt x="2498" y="6"/>
                  <a:pt x="2498" y="6"/>
                </a:cubicBezTo>
                <a:cubicBezTo>
                  <a:pt x="2446" y="11"/>
                  <a:pt x="2386" y="1"/>
                  <a:pt x="2342" y="30"/>
                </a:cubicBezTo>
                <a:cubicBezTo>
                  <a:pt x="2280" y="71"/>
                  <a:pt x="2330" y="82"/>
                  <a:pt x="2234" y="114"/>
                </a:cubicBezTo>
                <a:cubicBezTo>
                  <a:pt x="2210" y="122"/>
                  <a:pt x="2186" y="130"/>
                  <a:pt x="2162" y="138"/>
                </a:cubicBezTo>
                <a:cubicBezTo>
                  <a:pt x="2150" y="142"/>
                  <a:pt x="2126" y="150"/>
                  <a:pt x="2126" y="150"/>
                </a:cubicBezTo>
                <a:cubicBezTo>
                  <a:pt x="1965" y="127"/>
                  <a:pt x="1913" y="127"/>
                  <a:pt x="1754" y="150"/>
                </a:cubicBezTo>
                <a:cubicBezTo>
                  <a:pt x="1742" y="158"/>
                  <a:pt x="1731" y="168"/>
                  <a:pt x="1718" y="174"/>
                </a:cubicBezTo>
                <a:cubicBezTo>
                  <a:pt x="1695" y="184"/>
                  <a:pt x="1646" y="198"/>
                  <a:pt x="1646" y="198"/>
                </a:cubicBezTo>
                <a:cubicBezTo>
                  <a:pt x="1530" y="186"/>
                  <a:pt x="1427" y="170"/>
                  <a:pt x="1310" y="162"/>
                </a:cubicBezTo>
                <a:cubicBezTo>
                  <a:pt x="1263" y="150"/>
                  <a:pt x="1212" y="155"/>
                  <a:pt x="1166" y="138"/>
                </a:cubicBezTo>
                <a:cubicBezTo>
                  <a:pt x="1114" y="119"/>
                  <a:pt x="1120" y="44"/>
                  <a:pt x="1094" y="18"/>
                </a:cubicBezTo>
                <a:cubicBezTo>
                  <a:pt x="1085" y="9"/>
                  <a:pt x="1070" y="10"/>
                  <a:pt x="1058" y="6"/>
                </a:cubicBezTo>
                <a:cubicBezTo>
                  <a:pt x="1026" y="10"/>
                  <a:pt x="988" y="0"/>
                  <a:pt x="962" y="18"/>
                </a:cubicBezTo>
                <a:cubicBezTo>
                  <a:pt x="930" y="41"/>
                  <a:pt x="942" y="98"/>
                  <a:pt x="914" y="126"/>
                </a:cubicBezTo>
                <a:cubicBezTo>
                  <a:pt x="881" y="159"/>
                  <a:pt x="839" y="175"/>
                  <a:pt x="818" y="222"/>
                </a:cubicBezTo>
                <a:cubicBezTo>
                  <a:pt x="761" y="351"/>
                  <a:pt x="753" y="491"/>
                  <a:pt x="650" y="594"/>
                </a:cubicBezTo>
                <a:cubicBezTo>
                  <a:pt x="620" y="685"/>
                  <a:pt x="631" y="641"/>
                  <a:pt x="614" y="726"/>
                </a:cubicBezTo>
                <a:cubicBezTo>
                  <a:pt x="606" y="887"/>
                  <a:pt x="652" y="952"/>
                  <a:pt x="542" y="1026"/>
                </a:cubicBezTo>
                <a:cubicBezTo>
                  <a:pt x="462" y="1146"/>
                  <a:pt x="510" y="1210"/>
                  <a:pt x="518" y="1398"/>
                </a:cubicBezTo>
                <a:cubicBezTo>
                  <a:pt x="504" y="1591"/>
                  <a:pt x="524" y="1513"/>
                  <a:pt x="482" y="1638"/>
                </a:cubicBezTo>
                <a:cubicBezTo>
                  <a:pt x="476" y="1657"/>
                  <a:pt x="442" y="1646"/>
                  <a:pt x="422" y="1650"/>
                </a:cubicBezTo>
                <a:cubicBezTo>
                  <a:pt x="381" y="1691"/>
                  <a:pt x="356" y="1715"/>
                  <a:pt x="338" y="1770"/>
                </a:cubicBezTo>
                <a:cubicBezTo>
                  <a:pt x="316" y="1927"/>
                  <a:pt x="275" y="1917"/>
                  <a:pt x="134" y="2058"/>
                </a:cubicBezTo>
                <a:cubicBezTo>
                  <a:pt x="102" y="2090"/>
                  <a:pt x="70" y="2122"/>
                  <a:pt x="38" y="2154"/>
                </a:cubicBezTo>
                <a:cubicBezTo>
                  <a:pt x="28" y="2164"/>
                  <a:pt x="0" y="2187"/>
                  <a:pt x="14" y="2190"/>
                </a:cubicBezTo>
                <a:cubicBezTo>
                  <a:pt x="39" y="2196"/>
                  <a:pt x="86" y="2166"/>
                  <a:pt x="86" y="2166"/>
                </a:cubicBezTo>
                <a:cubicBezTo>
                  <a:pt x="184" y="2199"/>
                  <a:pt x="164" y="2323"/>
                  <a:pt x="182" y="2406"/>
                </a:cubicBezTo>
                <a:cubicBezTo>
                  <a:pt x="187" y="2431"/>
                  <a:pt x="206" y="2478"/>
                  <a:pt x="206" y="2478"/>
                </a:cubicBezTo>
                <a:cubicBezTo>
                  <a:pt x="210" y="2510"/>
                  <a:pt x="212" y="2542"/>
                  <a:pt x="218" y="2574"/>
                </a:cubicBezTo>
                <a:cubicBezTo>
                  <a:pt x="220" y="2586"/>
                  <a:pt x="239" y="2601"/>
                  <a:pt x="230" y="2610"/>
                </a:cubicBezTo>
                <a:cubicBezTo>
                  <a:pt x="212" y="2628"/>
                  <a:pt x="158" y="2634"/>
                  <a:pt x="158" y="2634"/>
                </a:cubicBezTo>
                <a:cubicBezTo>
                  <a:pt x="115" y="2764"/>
                  <a:pt x="303" y="2812"/>
                  <a:pt x="398" y="2814"/>
                </a:cubicBezTo>
                <a:cubicBezTo>
                  <a:pt x="934" y="2826"/>
                  <a:pt x="1470" y="2827"/>
                  <a:pt x="2006" y="2838"/>
                </a:cubicBezTo>
                <a:cubicBezTo>
                  <a:pt x="2435" y="2831"/>
                  <a:pt x="2862" y="2827"/>
                  <a:pt x="3290" y="2802"/>
                </a:cubicBezTo>
                <a:cubicBezTo>
                  <a:pt x="4108" y="2824"/>
                  <a:pt x="4921" y="2884"/>
                  <a:pt x="5738" y="2898"/>
                </a:cubicBezTo>
                <a:cubicBezTo>
                  <a:pt x="5854" y="2894"/>
                  <a:pt x="5971" y="2901"/>
                  <a:pt x="6086" y="2886"/>
                </a:cubicBezTo>
                <a:cubicBezTo>
                  <a:pt x="6119" y="2882"/>
                  <a:pt x="6116" y="2785"/>
                  <a:pt x="6122" y="2730"/>
                </a:cubicBezTo>
                <a:cubicBezTo>
                  <a:pt x="6137" y="2601"/>
                  <a:pt x="6150" y="2476"/>
                  <a:pt x="6158" y="2346"/>
                </a:cubicBezTo>
                <a:cubicBezTo>
                  <a:pt x="6154" y="2118"/>
                  <a:pt x="6152" y="1890"/>
                  <a:pt x="6146" y="1662"/>
                </a:cubicBezTo>
                <a:cubicBezTo>
                  <a:pt x="6142" y="1515"/>
                  <a:pt x="6138" y="1242"/>
                  <a:pt x="6050" y="1110"/>
                </a:cubicBezTo>
                <a:cubicBezTo>
                  <a:pt x="6030" y="1114"/>
                  <a:pt x="6008" y="1112"/>
                  <a:pt x="5990" y="1122"/>
                </a:cubicBezTo>
                <a:cubicBezTo>
                  <a:pt x="5990" y="1122"/>
                  <a:pt x="5926" y="1218"/>
                  <a:pt x="5990" y="1122"/>
                </a:cubicBezTo>
                <a:close/>
              </a:path>
            </a:pathLst>
          </a:custGeom>
          <a:gradFill rotWithShape="0">
            <a:gsLst>
              <a:gs pos="0">
                <a:srgbClr val="DDDDDD"/>
              </a:gs>
              <a:gs pos="100000">
                <a:srgbClr val="00000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9279" name="Text Box 15"/>
          <p:cNvSpPr txBox="1">
            <a:spLocks noChangeArrowheads="1"/>
          </p:cNvSpPr>
          <p:nvPr/>
        </p:nvSpPr>
        <p:spPr bwMode="auto">
          <a:xfrm>
            <a:off x="2087563" y="1828800"/>
            <a:ext cx="1917700" cy="709613"/>
          </a:xfrm>
          <a:prstGeom prst="rect">
            <a:avLst/>
          </a:prstGeom>
          <a:solidFill>
            <a:srgbClr val="CCFF99">
              <a:alpha val="50000"/>
            </a:srgb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pitchFamily="34" charset="0"/>
              </a:rPr>
              <a:t>Reservatório </a:t>
            </a:r>
          </a:p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pitchFamily="34" charset="0"/>
              </a:rPr>
              <a:t>de Vigário</a:t>
            </a:r>
          </a:p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1400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Arial" pitchFamily="34" charset="0"/>
            </a:endParaRPr>
          </a:p>
        </p:txBody>
      </p:sp>
      <p:sp>
        <p:nvSpPr>
          <p:cNvPr id="139280" name="Text Box 16"/>
          <p:cNvSpPr txBox="1">
            <a:spLocks noChangeArrowheads="1"/>
          </p:cNvSpPr>
          <p:nvPr/>
        </p:nvSpPr>
        <p:spPr bwMode="auto">
          <a:xfrm>
            <a:off x="4648200" y="3429000"/>
            <a:ext cx="2257425" cy="784225"/>
          </a:xfrm>
          <a:prstGeom prst="rect">
            <a:avLst/>
          </a:prstGeom>
          <a:solidFill>
            <a:srgbClr val="CCFF99">
              <a:alpha val="50000"/>
            </a:srgb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pitchFamily="34" charset="0"/>
              </a:rPr>
              <a:t>Reservatório de </a:t>
            </a:r>
          </a:p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pitchFamily="34" charset="0"/>
              </a:rPr>
              <a:t>Santana</a:t>
            </a:r>
          </a:p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0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pitchFamily="34" charset="0"/>
            </a:endParaRPr>
          </a:p>
        </p:txBody>
      </p:sp>
      <p:sp>
        <p:nvSpPr>
          <p:cNvPr id="139281" name="Text Box 17"/>
          <p:cNvSpPr txBox="1">
            <a:spLocks noChangeArrowheads="1"/>
          </p:cNvSpPr>
          <p:nvPr/>
        </p:nvSpPr>
        <p:spPr bwMode="auto">
          <a:xfrm>
            <a:off x="6705600" y="1524000"/>
            <a:ext cx="2209800" cy="685800"/>
          </a:xfrm>
          <a:prstGeom prst="rect">
            <a:avLst/>
          </a:prstGeom>
          <a:solidFill>
            <a:srgbClr val="CCFF99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pitchFamily="34" charset="0"/>
              </a:rPr>
              <a:t>Elevatória de </a:t>
            </a:r>
          </a:p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pitchFamily="34" charset="0"/>
              </a:rPr>
              <a:t>Santa Cecilia</a:t>
            </a:r>
          </a:p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pitchFamily="34" charset="0"/>
              </a:rPr>
              <a:t>(altura de recalque de 15 m)</a:t>
            </a:r>
            <a:r>
              <a:rPr lang="pt-BR" sz="1600" b="1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pitchFamily="34" charset="0"/>
              </a:rPr>
              <a:t> </a:t>
            </a:r>
            <a:endParaRPr lang="en-US" sz="1600" b="1">
              <a:solidFill>
                <a:srgbClr val="0033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pitchFamily="34" charset="0"/>
            </a:endParaRPr>
          </a:p>
        </p:txBody>
      </p:sp>
      <p:sp>
        <p:nvSpPr>
          <p:cNvPr id="139282" name="Text Box 18"/>
          <p:cNvSpPr txBox="1">
            <a:spLocks noChangeArrowheads="1"/>
          </p:cNvSpPr>
          <p:nvPr/>
        </p:nvSpPr>
        <p:spPr bwMode="auto">
          <a:xfrm>
            <a:off x="4103688" y="1069975"/>
            <a:ext cx="2776537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Elevatória de </a:t>
            </a:r>
          </a:p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Vigário</a:t>
            </a:r>
          </a:p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(altura de recalque de 35 m)</a:t>
            </a:r>
          </a:p>
        </p:txBody>
      </p:sp>
      <p:sp>
        <p:nvSpPr>
          <p:cNvPr id="7184" name="Line 19"/>
          <p:cNvSpPr>
            <a:spLocks noChangeShapeType="1"/>
          </p:cNvSpPr>
          <p:nvPr/>
        </p:nvSpPr>
        <p:spPr bwMode="auto">
          <a:xfrm flipH="1">
            <a:off x="4789488" y="1828800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9284" name="Text Box 20"/>
          <p:cNvSpPr txBox="1">
            <a:spLocks noChangeArrowheads="1"/>
          </p:cNvSpPr>
          <p:nvPr/>
        </p:nvSpPr>
        <p:spPr bwMode="auto">
          <a:xfrm>
            <a:off x="1916113" y="4038600"/>
            <a:ext cx="1741487" cy="977900"/>
          </a:xfrm>
          <a:prstGeom prst="rect">
            <a:avLst/>
          </a:prstGeom>
          <a:solidFill>
            <a:srgbClr val="CCFF99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pitchFamily="34" charset="0"/>
              </a:rPr>
              <a:t>UHE </a:t>
            </a:r>
          </a:p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pitchFamily="34" charset="0"/>
              </a:rPr>
              <a:t>Nilo Peçanha</a:t>
            </a:r>
          </a:p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Arial" pitchFamily="34" charset="0"/>
            </a:endParaRPr>
          </a:p>
        </p:txBody>
      </p:sp>
      <p:sp>
        <p:nvSpPr>
          <p:cNvPr id="139285" name="Line 21"/>
          <p:cNvSpPr>
            <a:spLocks noChangeShapeType="1"/>
          </p:cNvSpPr>
          <p:nvPr/>
        </p:nvSpPr>
        <p:spPr bwMode="auto">
          <a:xfrm rot="-666425" flipH="1" flipV="1">
            <a:off x="6773863" y="2998788"/>
            <a:ext cx="806450" cy="7397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9286" name="Line 22"/>
          <p:cNvSpPr>
            <a:spLocks noChangeShapeType="1"/>
          </p:cNvSpPr>
          <p:nvPr/>
        </p:nvSpPr>
        <p:spPr bwMode="auto">
          <a:xfrm rot="20268248" flipH="1">
            <a:off x="871538" y="2667000"/>
            <a:ext cx="1066800" cy="18113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9287" name="Text Box 23"/>
          <p:cNvSpPr txBox="1">
            <a:spLocks noChangeArrowheads="1"/>
          </p:cNvSpPr>
          <p:nvPr/>
        </p:nvSpPr>
        <p:spPr bwMode="auto">
          <a:xfrm>
            <a:off x="6357938" y="4800600"/>
            <a:ext cx="2528887" cy="539750"/>
          </a:xfrm>
          <a:prstGeom prst="rect">
            <a:avLst/>
          </a:prstGeom>
          <a:solidFill>
            <a:srgbClr val="CCFF99">
              <a:alpha val="50000"/>
            </a:srgb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pitchFamily="34" charset="0"/>
              </a:rPr>
              <a:t>Rio Paraiba do Sul</a:t>
            </a:r>
            <a:endParaRPr lang="en-US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pitchFamily="34" charset="0"/>
            </a:endParaRPr>
          </a:p>
          <a:p>
            <a:pPr algn="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pitchFamily="34" charset="0"/>
            </a:endParaRPr>
          </a:p>
        </p:txBody>
      </p:sp>
      <p:sp>
        <p:nvSpPr>
          <p:cNvPr id="7189" name="Rectangle 24" descr="Granito"/>
          <p:cNvSpPr>
            <a:spLocks noChangeArrowheads="1"/>
          </p:cNvSpPr>
          <p:nvPr/>
        </p:nvSpPr>
        <p:spPr bwMode="auto">
          <a:xfrm>
            <a:off x="-20638" y="6324600"/>
            <a:ext cx="9604376" cy="762000"/>
          </a:xfrm>
          <a:prstGeom prst="rect">
            <a:avLst/>
          </a:prstGeom>
          <a:blipFill dpi="0" rotWithShape="0">
            <a:blip r:embed="rId4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9289" name="Text Box 25"/>
          <p:cNvSpPr txBox="1">
            <a:spLocks noChangeArrowheads="1"/>
          </p:cNvSpPr>
          <p:nvPr/>
        </p:nvSpPr>
        <p:spPr bwMode="auto">
          <a:xfrm>
            <a:off x="1044575" y="5562600"/>
            <a:ext cx="2184400" cy="688975"/>
          </a:xfrm>
          <a:prstGeom prst="rect">
            <a:avLst/>
          </a:prstGeom>
          <a:solidFill>
            <a:srgbClr val="CCFF99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pitchFamily="34" charset="0"/>
              </a:rPr>
              <a:t>Reservatório de</a:t>
            </a:r>
          </a:p>
          <a:p>
            <a:pPr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pitchFamily="34" charset="0"/>
              </a:rPr>
              <a:t>Ponte Coberta</a:t>
            </a:r>
            <a:endParaRPr lang="en-US" sz="20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pitchFamily="34" charset="0"/>
            </a:endParaRPr>
          </a:p>
          <a:p>
            <a:pPr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0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pitchFamily="34" charset="0"/>
            </a:endParaRPr>
          </a:p>
        </p:txBody>
      </p:sp>
      <p:sp>
        <p:nvSpPr>
          <p:cNvPr id="139290" name="Text Box 26"/>
          <p:cNvSpPr txBox="1">
            <a:spLocks noChangeArrowheads="1"/>
          </p:cNvSpPr>
          <p:nvPr/>
        </p:nvSpPr>
        <p:spPr bwMode="auto">
          <a:xfrm>
            <a:off x="617538" y="1054100"/>
            <a:ext cx="1303337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Câmara de </a:t>
            </a:r>
          </a:p>
          <a:p>
            <a:pPr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Válvulas</a:t>
            </a:r>
            <a:endParaRPr lang="en-US" sz="16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pitchFamily="34" charset="0"/>
            </a:endParaRPr>
          </a:p>
          <a:p>
            <a:pPr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16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pitchFamily="34" charset="0"/>
            </a:endParaRPr>
          </a:p>
        </p:txBody>
      </p:sp>
      <p:sp>
        <p:nvSpPr>
          <p:cNvPr id="7192" name="Line 27"/>
          <p:cNvSpPr>
            <a:spLocks noChangeShapeType="1"/>
          </p:cNvSpPr>
          <p:nvPr/>
        </p:nvSpPr>
        <p:spPr bwMode="auto">
          <a:xfrm rot="19906154" flipH="1">
            <a:off x="1262063" y="1438275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9292" name="Line 28"/>
          <p:cNvSpPr>
            <a:spLocks noChangeShapeType="1"/>
          </p:cNvSpPr>
          <p:nvPr/>
        </p:nvSpPr>
        <p:spPr bwMode="auto">
          <a:xfrm rot="-100020" flipH="1" flipV="1">
            <a:off x="3830638" y="1749425"/>
            <a:ext cx="433387" cy="7588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94" name="Line 29"/>
          <p:cNvSpPr>
            <a:spLocks noChangeShapeType="1"/>
          </p:cNvSpPr>
          <p:nvPr/>
        </p:nvSpPr>
        <p:spPr bwMode="auto">
          <a:xfrm rot="8608504">
            <a:off x="333375" y="5530850"/>
            <a:ext cx="314325" cy="765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58738" y="1524000"/>
            <a:ext cx="169862" cy="3867150"/>
            <a:chOff x="12" y="960"/>
            <a:chExt cx="108" cy="2436"/>
          </a:xfrm>
        </p:grpSpPr>
        <p:sp>
          <p:nvSpPr>
            <p:cNvPr id="7239" name="Line 31"/>
            <p:cNvSpPr>
              <a:spLocks noChangeShapeType="1"/>
            </p:cNvSpPr>
            <p:nvPr/>
          </p:nvSpPr>
          <p:spPr bwMode="auto">
            <a:xfrm>
              <a:off x="12" y="3396"/>
              <a:ext cx="84" cy="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 b="1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0" name="Line 32"/>
            <p:cNvSpPr>
              <a:spLocks noChangeShapeType="1"/>
            </p:cNvSpPr>
            <p:nvPr/>
          </p:nvSpPr>
          <p:spPr bwMode="auto">
            <a:xfrm>
              <a:off x="48" y="2448"/>
              <a:ext cx="0" cy="948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 b="1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1" name="Line 33"/>
            <p:cNvSpPr>
              <a:spLocks noChangeShapeType="1"/>
            </p:cNvSpPr>
            <p:nvPr/>
          </p:nvSpPr>
          <p:spPr bwMode="auto">
            <a:xfrm>
              <a:off x="60" y="960"/>
              <a:ext cx="0" cy="96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 b="1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2" name="Line 34"/>
            <p:cNvSpPr>
              <a:spLocks noChangeShapeType="1"/>
            </p:cNvSpPr>
            <p:nvPr/>
          </p:nvSpPr>
          <p:spPr bwMode="auto">
            <a:xfrm>
              <a:off x="36" y="960"/>
              <a:ext cx="84" cy="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 b="1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39299" name="Text Box 35"/>
          <p:cNvSpPr txBox="1">
            <a:spLocks noChangeArrowheads="1"/>
          </p:cNvSpPr>
          <p:nvPr/>
        </p:nvSpPr>
        <p:spPr bwMode="auto">
          <a:xfrm>
            <a:off x="-114300" y="3124200"/>
            <a:ext cx="152400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Queda Média</a:t>
            </a:r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313 m</a:t>
            </a:r>
          </a:p>
        </p:txBody>
      </p:sp>
      <p:sp>
        <p:nvSpPr>
          <p:cNvPr id="7197" name="AutoShape 36">
            <a:hlinkClick r:id="rId5" action="ppaction://hlinkpres?slideindex=8&amp;slidetitle=Reservatório de Ponte Coberta" highlightClick="1"/>
          </p:cNvPr>
          <p:cNvSpPr>
            <a:spLocks noChangeArrowheads="1"/>
          </p:cNvSpPr>
          <p:nvPr/>
        </p:nvSpPr>
        <p:spPr bwMode="auto">
          <a:xfrm>
            <a:off x="0" y="1371600"/>
            <a:ext cx="533400" cy="39624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9301" name="Line 37"/>
          <p:cNvSpPr>
            <a:spLocks noChangeAspect="1" noChangeShapeType="1"/>
          </p:cNvSpPr>
          <p:nvPr/>
        </p:nvSpPr>
        <p:spPr bwMode="auto">
          <a:xfrm rot="-666425" flipH="1" flipV="1">
            <a:off x="8167688" y="3597275"/>
            <a:ext cx="38100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9302" name="Line 38"/>
          <p:cNvSpPr>
            <a:spLocks noChangeAspect="1" noChangeShapeType="1"/>
          </p:cNvSpPr>
          <p:nvPr/>
        </p:nvSpPr>
        <p:spPr bwMode="auto">
          <a:xfrm rot="-5682762" flipH="1" flipV="1">
            <a:off x="1916112" y="1676401"/>
            <a:ext cx="373063" cy="3730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9303" name="Line 39"/>
          <p:cNvSpPr>
            <a:spLocks noChangeAspect="1" noChangeShapeType="1"/>
          </p:cNvSpPr>
          <p:nvPr/>
        </p:nvSpPr>
        <p:spPr bwMode="auto">
          <a:xfrm rot="-2600898" flipH="1" flipV="1">
            <a:off x="320675" y="5434013"/>
            <a:ext cx="427038" cy="3270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01" name="Rectangle 40"/>
          <p:cNvSpPr>
            <a:spLocks noChangeArrowheads="1"/>
          </p:cNvSpPr>
          <p:nvPr/>
        </p:nvSpPr>
        <p:spPr bwMode="auto">
          <a:xfrm>
            <a:off x="3744913" y="1524000"/>
            <a:ext cx="347662" cy="76200"/>
          </a:xfrm>
          <a:prstGeom prst="rect">
            <a:avLst/>
          </a:prstGeom>
          <a:gradFill rotWithShape="0">
            <a:gsLst>
              <a:gs pos="0">
                <a:srgbClr val="3399FF"/>
              </a:gs>
              <a:gs pos="100000">
                <a:srgbClr val="184776"/>
              </a:gs>
            </a:gsLst>
            <a:lin ang="5400000" scaled="1"/>
          </a:gradFill>
          <a:ln w="9525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02" name="Rectangle 41"/>
          <p:cNvSpPr>
            <a:spLocks noChangeArrowheads="1"/>
          </p:cNvSpPr>
          <p:nvPr/>
        </p:nvSpPr>
        <p:spPr bwMode="auto">
          <a:xfrm rot="4338855">
            <a:off x="3595688" y="2195512"/>
            <a:ext cx="1435100" cy="92075"/>
          </a:xfrm>
          <a:prstGeom prst="rect">
            <a:avLst/>
          </a:prstGeom>
          <a:gradFill rotWithShape="0">
            <a:gsLst>
              <a:gs pos="0">
                <a:srgbClr val="184776"/>
              </a:gs>
              <a:gs pos="50000">
                <a:srgbClr val="3399FF"/>
              </a:gs>
              <a:gs pos="100000">
                <a:srgbClr val="184776"/>
              </a:gs>
            </a:gsLst>
            <a:lin ang="0" scaled="1"/>
          </a:gradFill>
          <a:ln w="9525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03" name="Rectangle 42"/>
          <p:cNvSpPr>
            <a:spLocks noChangeArrowheads="1"/>
          </p:cNvSpPr>
          <p:nvPr/>
        </p:nvSpPr>
        <p:spPr bwMode="auto">
          <a:xfrm>
            <a:off x="4529138" y="2895600"/>
            <a:ext cx="85725" cy="76200"/>
          </a:xfrm>
          <a:prstGeom prst="rect">
            <a:avLst/>
          </a:prstGeom>
          <a:gradFill rotWithShape="0">
            <a:gsLst>
              <a:gs pos="0">
                <a:srgbClr val="184776"/>
              </a:gs>
              <a:gs pos="50000">
                <a:srgbClr val="3399FF"/>
              </a:gs>
              <a:gs pos="100000">
                <a:srgbClr val="184776"/>
              </a:gs>
            </a:gsLst>
            <a:lin ang="5400000" scaled="1"/>
          </a:gradFill>
          <a:ln w="9525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04" name="Rectangle 43"/>
          <p:cNvSpPr>
            <a:spLocks noChangeArrowheads="1"/>
          </p:cNvSpPr>
          <p:nvPr/>
        </p:nvSpPr>
        <p:spPr bwMode="auto">
          <a:xfrm>
            <a:off x="1566863" y="2057400"/>
            <a:ext cx="436562" cy="228600"/>
          </a:xfrm>
          <a:prstGeom prst="rect">
            <a:avLst/>
          </a:prstGeom>
          <a:gradFill rotWithShape="0">
            <a:gsLst>
              <a:gs pos="0">
                <a:srgbClr val="FFFFCC"/>
              </a:gs>
              <a:gs pos="50000">
                <a:srgbClr val="76765E"/>
              </a:gs>
              <a:gs pos="100000">
                <a:srgbClr val="FFFFCC"/>
              </a:gs>
            </a:gsLst>
            <a:lin ang="5400000" scaled="1"/>
          </a:gra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05" name="Rectangle 44"/>
          <p:cNvSpPr>
            <a:spLocks noChangeArrowheads="1"/>
          </p:cNvSpPr>
          <p:nvPr/>
        </p:nvSpPr>
        <p:spPr bwMode="auto">
          <a:xfrm>
            <a:off x="1741488" y="1676400"/>
            <a:ext cx="87312" cy="381000"/>
          </a:xfrm>
          <a:prstGeom prst="rect">
            <a:avLst/>
          </a:prstGeom>
          <a:gradFill rotWithShape="0">
            <a:gsLst>
              <a:gs pos="0">
                <a:srgbClr val="12375C"/>
              </a:gs>
              <a:gs pos="50000">
                <a:srgbClr val="3399FF"/>
              </a:gs>
              <a:gs pos="100000">
                <a:srgbClr val="12375C"/>
              </a:gs>
            </a:gsLst>
            <a:lin ang="0" scaled="1"/>
          </a:gradFill>
          <a:ln w="9525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06" name="Rectangle 45"/>
          <p:cNvSpPr>
            <a:spLocks noChangeArrowheads="1"/>
          </p:cNvSpPr>
          <p:nvPr/>
        </p:nvSpPr>
        <p:spPr bwMode="auto">
          <a:xfrm>
            <a:off x="1741488" y="1600200"/>
            <a:ext cx="261937" cy="76200"/>
          </a:xfrm>
          <a:prstGeom prst="rect">
            <a:avLst/>
          </a:prstGeom>
          <a:gradFill rotWithShape="0">
            <a:gsLst>
              <a:gs pos="0">
                <a:srgbClr val="184776"/>
              </a:gs>
              <a:gs pos="50000">
                <a:srgbClr val="3399FF"/>
              </a:gs>
              <a:gs pos="100000">
                <a:srgbClr val="184776"/>
              </a:gs>
            </a:gsLst>
            <a:lin ang="5400000" scaled="1"/>
          </a:gradFill>
          <a:ln w="9525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07" name="Rectangle 46"/>
          <p:cNvSpPr>
            <a:spLocks noChangeArrowheads="1"/>
          </p:cNvSpPr>
          <p:nvPr/>
        </p:nvSpPr>
        <p:spPr bwMode="auto">
          <a:xfrm>
            <a:off x="1741488" y="2286000"/>
            <a:ext cx="87312" cy="3124200"/>
          </a:xfrm>
          <a:prstGeom prst="rect">
            <a:avLst/>
          </a:prstGeom>
          <a:gradFill rotWithShape="0">
            <a:gsLst>
              <a:gs pos="0">
                <a:srgbClr val="030A10"/>
              </a:gs>
              <a:gs pos="50000">
                <a:srgbClr val="3399FF"/>
              </a:gs>
              <a:gs pos="100000">
                <a:srgbClr val="030A10"/>
              </a:gs>
            </a:gsLst>
            <a:lin ang="0" scaled="1"/>
          </a:gradFill>
          <a:ln w="9525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08" name="Rectangle 47"/>
          <p:cNvSpPr>
            <a:spLocks noChangeArrowheads="1"/>
          </p:cNvSpPr>
          <p:nvPr/>
        </p:nvSpPr>
        <p:spPr bwMode="auto">
          <a:xfrm>
            <a:off x="347663" y="5410200"/>
            <a:ext cx="523875" cy="76200"/>
          </a:xfrm>
          <a:prstGeom prst="rect">
            <a:avLst/>
          </a:prstGeom>
          <a:gradFill rotWithShape="0">
            <a:gsLst>
              <a:gs pos="0">
                <a:srgbClr val="184776"/>
              </a:gs>
              <a:gs pos="50000">
                <a:srgbClr val="3399FF"/>
              </a:gs>
              <a:gs pos="100000">
                <a:srgbClr val="184776"/>
              </a:gs>
            </a:gsLst>
            <a:lin ang="5400000" scaled="1"/>
          </a:gradFill>
          <a:ln w="9525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09" name="Rectangle 48"/>
          <p:cNvSpPr>
            <a:spLocks noChangeArrowheads="1"/>
          </p:cNvSpPr>
          <p:nvPr/>
        </p:nvSpPr>
        <p:spPr bwMode="auto">
          <a:xfrm>
            <a:off x="522288" y="5257800"/>
            <a:ext cx="349250" cy="76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sz="2400" b="1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10" name="Rectangle 49"/>
          <p:cNvSpPr>
            <a:spLocks noChangeArrowheads="1"/>
          </p:cNvSpPr>
          <p:nvPr/>
        </p:nvSpPr>
        <p:spPr bwMode="auto">
          <a:xfrm>
            <a:off x="1306513" y="5410200"/>
            <a:ext cx="522287" cy="76200"/>
          </a:xfrm>
          <a:prstGeom prst="rect">
            <a:avLst/>
          </a:prstGeom>
          <a:gradFill rotWithShape="0">
            <a:gsLst>
              <a:gs pos="0">
                <a:srgbClr val="184776"/>
              </a:gs>
              <a:gs pos="50000">
                <a:srgbClr val="3399FF"/>
              </a:gs>
              <a:gs pos="100000">
                <a:srgbClr val="184776"/>
              </a:gs>
            </a:gsLst>
            <a:lin ang="5400000" scaled="1"/>
          </a:gradFill>
          <a:ln w="9525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11" name="Rectangle 50"/>
          <p:cNvSpPr>
            <a:spLocks noChangeArrowheads="1"/>
          </p:cNvSpPr>
          <p:nvPr/>
        </p:nvSpPr>
        <p:spPr bwMode="auto">
          <a:xfrm>
            <a:off x="7662863" y="3352800"/>
            <a:ext cx="436562" cy="457200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rgbClr val="291900"/>
              </a:gs>
            </a:gsLst>
            <a:lin ang="5400000" scaled="1"/>
          </a:gra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12" name="Rectangle 51"/>
          <p:cNvSpPr>
            <a:spLocks noChangeArrowheads="1"/>
          </p:cNvSpPr>
          <p:nvPr/>
        </p:nvSpPr>
        <p:spPr bwMode="auto">
          <a:xfrm>
            <a:off x="7140575" y="2667000"/>
            <a:ext cx="174625" cy="304800"/>
          </a:xfrm>
          <a:prstGeom prst="rect">
            <a:avLst/>
          </a:prstGeom>
          <a:gradFill rotWithShape="0">
            <a:gsLst>
              <a:gs pos="0">
                <a:srgbClr val="002F76"/>
              </a:gs>
              <a:gs pos="50000">
                <a:srgbClr val="0066FF"/>
              </a:gs>
              <a:gs pos="100000">
                <a:srgbClr val="002F76"/>
              </a:gs>
            </a:gsLst>
            <a:lin ang="0" scaled="1"/>
          </a:gradFill>
          <a:ln w="9525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13" name="Rectangle 52"/>
          <p:cNvSpPr>
            <a:spLocks noChangeArrowheads="1"/>
          </p:cNvSpPr>
          <p:nvPr/>
        </p:nvSpPr>
        <p:spPr bwMode="auto">
          <a:xfrm>
            <a:off x="7489825" y="3657600"/>
            <a:ext cx="173038" cy="76200"/>
          </a:xfrm>
          <a:prstGeom prst="rect">
            <a:avLst/>
          </a:prstGeom>
          <a:gradFill rotWithShape="0">
            <a:gsLst>
              <a:gs pos="0">
                <a:srgbClr val="002F76"/>
              </a:gs>
              <a:gs pos="50000">
                <a:srgbClr val="0066FF"/>
              </a:gs>
              <a:gs pos="100000">
                <a:srgbClr val="002F76"/>
              </a:gs>
            </a:gsLst>
            <a:lin ang="5400000" scaled="1"/>
          </a:gradFill>
          <a:ln w="9525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14" name="Rectangle 53"/>
          <p:cNvSpPr>
            <a:spLocks noChangeArrowheads="1"/>
          </p:cNvSpPr>
          <p:nvPr/>
        </p:nvSpPr>
        <p:spPr bwMode="auto">
          <a:xfrm>
            <a:off x="7315200" y="2895600"/>
            <a:ext cx="87313" cy="76200"/>
          </a:xfrm>
          <a:prstGeom prst="rect">
            <a:avLst/>
          </a:prstGeom>
          <a:gradFill rotWithShape="0">
            <a:gsLst>
              <a:gs pos="0">
                <a:srgbClr val="002F76"/>
              </a:gs>
              <a:gs pos="50000">
                <a:srgbClr val="0066FF"/>
              </a:gs>
              <a:gs pos="100000">
                <a:srgbClr val="002F76"/>
              </a:gs>
            </a:gsLst>
            <a:lin ang="5400000" scaled="1"/>
          </a:gradFill>
          <a:ln w="9525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15" name="Rectangle 54"/>
          <p:cNvSpPr>
            <a:spLocks noChangeArrowheads="1"/>
          </p:cNvSpPr>
          <p:nvPr/>
        </p:nvSpPr>
        <p:spPr bwMode="auto">
          <a:xfrm>
            <a:off x="7140575" y="2667000"/>
            <a:ext cx="174625" cy="76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16" name="Line 55"/>
          <p:cNvSpPr>
            <a:spLocks noChangeShapeType="1"/>
          </p:cNvSpPr>
          <p:nvPr/>
        </p:nvSpPr>
        <p:spPr bwMode="auto">
          <a:xfrm>
            <a:off x="5921375" y="27432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17" name="Line 56"/>
          <p:cNvSpPr>
            <a:spLocks noChangeShapeType="1"/>
          </p:cNvSpPr>
          <p:nvPr/>
        </p:nvSpPr>
        <p:spPr bwMode="auto">
          <a:xfrm>
            <a:off x="5486400" y="2743200"/>
            <a:ext cx="434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18" name="Text Box 57"/>
          <p:cNvSpPr txBox="1">
            <a:spLocks noChangeArrowheads="1"/>
          </p:cNvSpPr>
          <p:nvPr/>
        </p:nvSpPr>
        <p:spPr bwMode="auto">
          <a:xfrm>
            <a:off x="6008688" y="2133600"/>
            <a:ext cx="958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pt-BR" sz="8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pt-BR" sz="12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368,00 (máximo)</a:t>
            </a:r>
          </a:p>
        </p:txBody>
      </p:sp>
      <p:sp>
        <p:nvSpPr>
          <p:cNvPr id="7219" name="Line 58"/>
          <p:cNvSpPr>
            <a:spLocks noChangeShapeType="1"/>
          </p:cNvSpPr>
          <p:nvPr/>
        </p:nvSpPr>
        <p:spPr bwMode="auto">
          <a:xfrm>
            <a:off x="8359775" y="3581400"/>
            <a:ext cx="4365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20" name="Line 59"/>
          <p:cNvSpPr>
            <a:spLocks noChangeShapeType="1"/>
          </p:cNvSpPr>
          <p:nvPr/>
        </p:nvSpPr>
        <p:spPr bwMode="auto">
          <a:xfrm>
            <a:off x="8796338" y="3581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21" name="Text Box 60"/>
          <p:cNvSpPr txBox="1">
            <a:spLocks noChangeArrowheads="1"/>
          </p:cNvSpPr>
          <p:nvPr/>
        </p:nvSpPr>
        <p:spPr bwMode="auto">
          <a:xfrm>
            <a:off x="8099425" y="3124200"/>
            <a:ext cx="1044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pt-BR" sz="8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pt-BR" sz="12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353,00 (máximo)</a:t>
            </a:r>
          </a:p>
        </p:txBody>
      </p:sp>
      <p:sp>
        <p:nvSpPr>
          <p:cNvPr id="7222" name="Line 61"/>
          <p:cNvSpPr>
            <a:spLocks noChangeShapeType="1"/>
          </p:cNvSpPr>
          <p:nvPr/>
        </p:nvSpPr>
        <p:spPr bwMode="auto">
          <a:xfrm flipH="1">
            <a:off x="6443663" y="2743200"/>
            <a:ext cx="6969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23" name="Text Box 62"/>
          <p:cNvSpPr txBox="1">
            <a:spLocks noChangeArrowheads="1"/>
          </p:cNvSpPr>
          <p:nvPr/>
        </p:nvSpPr>
        <p:spPr bwMode="auto">
          <a:xfrm>
            <a:off x="2613025" y="914400"/>
            <a:ext cx="9572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pt-BR" sz="8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pt-BR" sz="12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399,00 (máximo)</a:t>
            </a:r>
            <a:endParaRPr lang="pt-BR" sz="1000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24" name="Line 63"/>
          <p:cNvSpPr>
            <a:spLocks noChangeShapeType="1"/>
          </p:cNvSpPr>
          <p:nvPr/>
        </p:nvSpPr>
        <p:spPr bwMode="auto">
          <a:xfrm>
            <a:off x="6705600" y="25908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25" name="Line 64"/>
          <p:cNvSpPr>
            <a:spLocks noChangeShapeType="1"/>
          </p:cNvSpPr>
          <p:nvPr/>
        </p:nvSpPr>
        <p:spPr bwMode="auto">
          <a:xfrm>
            <a:off x="6270625" y="2590800"/>
            <a:ext cx="434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26" name="Line 65"/>
          <p:cNvSpPr>
            <a:spLocks noChangeShapeType="1"/>
          </p:cNvSpPr>
          <p:nvPr/>
        </p:nvSpPr>
        <p:spPr bwMode="auto">
          <a:xfrm>
            <a:off x="3309938" y="13716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27" name="Line 66"/>
          <p:cNvSpPr>
            <a:spLocks noChangeShapeType="1"/>
          </p:cNvSpPr>
          <p:nvPr/>
        </p:nvSpPr>
        <p:spPr bwMode="auto">
          <a:xfrm>
            <a:off x="2873375" y="1371600"/>
            <a:ext cx="4365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28" name="Text Box 67"/>
          <p:cNvSpPr txBox="1">
            <a:spLocks noChangeArrowheads="1"/>
          </p:cNvSpPr>
          <p:nvPr/>
        </p:nvSpPr>
        <p:spPr bwMode="auto">
          <a:xfrm>
            <a:off x="5138738" y="2286000"/>
            <a:ext cx="9572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pt-BR" sz="8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pt-BR" sz="12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363,60 (máximo)</a:t>
            </a:r>
          </a:p>
        </p:txBody>
      </p:sp>
      <p:sp>
        <p:nvSpPr>
          <p:cNvPr id="7229" name="Line 68"/>
          <p:cNvSpPr>
            <a:spLocks noChangeShapeType="1"/>
          </p:cNvSpPr>
          <p:nvPr/>
        </p:nvSpPr>
        <p:spPr bwMode="auto">
          <a:xfrm flipH="1">
            <a:off x="1566863" y="5105400"/>
            <a:ext cx="1046162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30" name="Line 69"/>
          <p:cNvSpPr>
            <a:spLocks noChangeShapeType="1"/>
          </p:cNvSpPr>
          <p:nvPr/>
        </p:nvSpPr>
        <p:spPr bwMode="auto">
          <a:xfrm rot="6733446" flipV="1">
            <a:off x="7527925" y="2759075"/>
            <a:ext cx="86995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31" name="Line 70"/>
          <p:cNvSpPr>
            <a:spLocks noChangeShapeType="1"/>
          </p:cNvSpPr>
          <p:nvPr/>
        </p:nvSpPr>
        <p:spPr bwMode="auto">
          <a:xfrm flipV="1">
            <a:off x="8099425" y="4267200"/>
            <a:ext cx="87313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32" name="Rectangle 71"/>
          <p:cNvSpPr>
            <a:spLocks noChangeArrowheads="1"/>
          </p:cNvSpPr>
          <p:nvPr/>
        </p:nvSpPr>
        <p:spPr bwMode="auto">
          <a:xfrm>
            <a:off x="1481138" y="2209800"/>
            <a:ext cx="85725" cy="76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33" name="Rectangle 72"/>
          <p:cNvSpPr>
            <a:spLocks noChangeArrowheads="1"/>
          </p:cNvSpPr>
          <p:nvPr/>
        </p:nvSpPr>
        <p:spPr bwMode="auto">
          <a:xfrm>
            <a:off x="4529138" y="2590800"/>
            <a:ext cx="434975" cy="457200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rgbClr val="291900"/>
              </a:gs>
            </a:gsLst>
            <a:lin ang="5400000" scaled="1"/>
          </a:gra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34" name="Rectangle 73"/>
          <p:cNvSpPr>
            <a:spLocks noChangeArrowheads="1"/>
          </p:cNvSpPr>
          <p:nvPr/>
        </p:nvSpPr>
        <p:spPr bwMode="auto">
          <a:xfrm>
            <a:off x="871538" y="5105400"/>
            <a:ext cx="609600" cy="381000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rgbClr val="291900"/>
              </a:gs>
            </a:gsLst>
            <a:lin ang="5400000" scaled="1"/>
          </a:gra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35" name="Freeform 74"/>
          <p:cNvSpPr>
            <a:spLocks/>
          </p:cNvSpPr>
          <p:nvPr/>
        </p:nvSpPr>
        <p:spPr bwMode="auto">
          <a:xfrm>
            <a:off x="7061200" y="2787650"/>
            <a:ext cx="114300" cy="101600"/>
          </a:xfrm>
          <a:custGeom>
            <a:avLst/>
            <a:gdLst>
              <a:gd name="T0" fmla="*/ 79829 w 63"/>
              <a:gd name="T1" fmla="*/ 0 h 64"/>
              <a:gd name="T2" fmla="*/ 43543 w 63"/>
              <a:gd name="T3" fmla="*/ 76200 h 64"/>
              <a:gd name="T4" fmla="*/ 29029 w 63"/>
              <a:gd name="T5" fmla="*/ 95250 h 64"/>
              <a:gd name="T6" fmla="*/ 7257 w 63"/>
              <a:gd name="T7" fmla="*/ 101600 h 64"/>
              <a:gd name="T8" fmla="*/ 65314 w 63"/>
              <a:gd name="T9" fmla="*/ 95250 h 64"/>
              <a:gd name="T10" fmla="*/ 79829 w 63"/>
              <a:gd name="T11" fmla="*/ 0 h 6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63"/>
              <a:gd name="T19" fmla="*/ 0 h 64"/>
              <a:gd name="T20" fmla="*/ 63 w 63"/>
              <a:gd name="T21" fmla="*/ 64 h 6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63" h="64">
                <a:moveTo>
                  <a:pt x="44" y="0"/>
                </a:moveTo>
                <a:cubicBezTo>
                  <a:pt x="38" y="18"/>
                  <a:pt x="32" y="32"/>
                  <a:pt x="24" y="48"/>
                </a:cubicBezTo>
                <a:cubicBezTo>
                  <a:pt x="22" y="52"/>
                  <a:pt x="20" y="57"/>
                  <a:pt x="16" y="60"/>
                </a:cubicBezTo>
                <a:cubicBezTo>
                  <a:pt x="13" y="63"/>
                  <a:pt x="0" y="64"/>
                  <a:pt x="4" y="64"/>
                </a:cubicBezTo>
                <a:cubicBezTo>
                  <a:pt x="15" y="64"/>
                  <a:pt x="25" y="61"/>
                  <a:pt x="36" y="60"/>
                </a:cubicBezTo>
                <a:cubicBezTo>
                  <a:pt x="63" y="51"/>
                  <a:pt x="44" y="23"/>
                  <a:pt x="44" y="0"/>
                </a:cubicBezTo>
                <a:close/>
              </a:path>
            </a:pathLst>
          </a:custGeom>
          <a:gradFill rotWithShape="0">
            <a:gsLst>
              <a:gs pos="0">
                <a:srgbClr val="0066FF"/>
              </a:gs>
              <a:gs pos="100000">
                <a:srgbClr val="002F76"/>
              </a:gs>
            </a:gsLst>
            <a:lin ang="5400000" scaled="1"/>
          </a:gradFill>
          <a:ln w="9525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36" name="Rectangle 75"/>
          <p:cNvSpPr>
            <a:spLocks noChangeArrowheads="1"/>
          </p:cNvSpPr>
          <p:nvPr/>
        </p:nvSpPr>
        <p:spPr bwMode="auto">
          <a:xfrm rot="1776">
            <a:off x="6618288" y="2895600"/>
            <a:ext cx="522287" cy="76200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100000">
                <a:srgbClr val="002F76"/>
              </a:gs>
            </a:gsLst>
            <a:lin ang="5400000" scaled="1"/>
          </a:gradFill>
          <a:ln w="9525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37" name="Rectangle 76"/>
          <p:cNvSpPr>
            <a:spLocks noChangeArrowheads="1"/>
          </p:cNvSpPr>
          <p:nvPr/>
        </p:nvSpPr>
        <p:spPr bwMode="auto">
          <a:xfrm rot="10428">
            <a:off x="7400925" y="2894013"/>
            <a:ext cx="84138" cy="839787"/>
          </a:xfrm>
          <a:prstGeom prst="rect">
            <a:avLst/>
          </a:prstGeom>
          <a:gradFill rotWithShape="0">
            <a:gsLst>
              <a:gs pos="0">
                <a:srgbClr val="002F76"/>
              </a:gs>
              <a:gs pos="50000">
                <a:srgbClr val="0066FF"/>
              </a:gs>
              <a:gs pos="100000">
                <a:srgbClr val="002F76"/>
              </a:gs>
            </a:gsLst>
            <a:lin ang="0" scaled="1"/>
          </a:gradFill>
          <a:ln w="9525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38" name="Freeform 77"/>
          <p:cNvSpPr>
            <a:spLocks/>
          </p:cNvSpPr>
          <p:nvPr/>
        </p:nvSpPr>
        <p:spPr bwMode="auto">
          <a:xfrm>
            <a:off x="6530975" y="2913063"/>
            <a:ext cx="103188" cy="55562"/>
          </a:xfrm>
          <a:custGeom>
            <a:avLst/>
            <a:gdLst>
              <a:gd name="T0" fmla="*/ 0 w 57"/>
              <a:gd name="T1" fmla="*/ 46037 h 35"/>
              <a:gd name="T2" fmla="*/ 83275 w 57"/>
              <a:gd name="T3" fmla="*/ 55562 h 35"/>
              <a:gd name="T4" fmla="*/ 79654 w 57"/>
              <a:gd name="T5" fmla="*/ 23812 h 35"/>
              <a:gd name="T6" fmla="*/ 54309 w 57"/>
              <a:gd name="T7" fmla="*/ 4762 h 35"/>
              <a:gd name="T8" fmla="*/ 21724 w 57"/>
              <a:gd name="T9" fmla="*/ 23812 h 35"/>
              <a:gd name="T10" fmla="*/ 10862 w 57"/>
              <a:gd name="T11" fmla="*/ 30162 h 35"/>
              <a:gd name="T12" fmla="*/ 0 w 57"/>
              <a:gd name="T13" fmla="*/ 46037 h 3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7"/>
              <a:gd name="T22" fmla="*/ 0 h 35"/>
              <a:gd name="T23" fmla="*/ 57 w 57"/>
              <a:gd name="T24" fmla="*/ 35 h 3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7" h="35">
                <a:moveTo>
                  <a:pt x="0" y="29"/>
                </a:moveTo>
                <a:cubicBezTo>
                  <a:pt x="16" y="31"/>
                  <a:pt x="29" y="34"/>
                  <a:pt x="46" y="35"/>
                </a:cubicBezTo>
                <a:cubicBezTo>
                  <a:pt x="49" y="26"/>
                  <a:pt x="57" y="19"/>
                  <a:pt x="44" y="15"/>
                </a:cubicBezTo>
                <a:cubicBezTo>
                  <a:pt x="48" y="0"/>
                  <a:pt x="46" y="1"/>
                  <a:pt x="30" y="3"/>
                </a:cubicBezTo>
                <a:cubicBezTo>
                  <a:pt x="24" y="7"/>
                  <a:pt x="18" y="11"/>
                  <a:pt x="12" y="15"/>
                </a:cubicBezTo>
                <a:cubicBezTo>
                  <a:pt x="10" y="16"/>
                  <a:pt x="6" y="19"/>
                  <a:pt x="6" y="19"/>
                </a:cubicBezTo>
                <a:cubicBezTo>
                  <a:pt x="5" y="20"/>
                  <a:pt x="0" y="34"/>
                  <a:pt x="0" y="29"/>
                </a:cubicBezTo>
                <a:close/>
              </a:path>
            </a:pathLst>
          </a:custGeom>
          <a:solidFill>
            <a:srgbClr val="0066FF"/>
          </a:solidFill>
          <a:ln w="9525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7608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0" dur="500"/>
                                        <p:tgtEl>
                                          <p:spTgt spid="139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4" dur="500"/>
                                        <p:tgtEl>
                                          <p:spTgt spid="139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139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39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139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85" grpId="0" animBg="1"/>
      <p:bldP spid="139286" grpId="0" animBg="1"/>
      <p:bldP spid="139292" grpId="0" animBg="1"/>
      <p:bldP spid="139301" grpId="0" animBg="1"/>
      <p:bldP spid="139302" grpId="0" animBg="1"/>
      <p:bldP spid="13930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DSC0418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88640"/>
            <a:ext cx="7448550" cy="5586413"/>
          </a:xfrm>
          <a:prstGeom prst="rect">
            <a:avLst/>
          </a:prstGeom>
          <a:noFill/>
        </p:spPr>
      </p:pic>
      <p:sp>
        <p:nvSpPr>
          <p:cNvPr id="4" name="CaixaDeTexto 3"/>
          <p:cNvSpPr txBox="1"/>
          <p:nvPr/>
        </p:nvSpPr>
        <p:spPr>
          <a:xfrm>
            <a:off x="2771800" y="5733256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CASA DE VÁLVULAS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5466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394" name="Picture 2" descr="Guand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71600"/>
            <a:ext cx="5172075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5395" name="Text Box 3"/>
          <p:cNvSpPr txBox="1">
            <a:spLocks noChangeArrowheads="1"/>
          </p:cNvSpPr>
          <p:nvPr/>
        </p:nvSpPr>
        <p:spPr bwMode="auto">
          <a:xfrm>
            <a:off x="990600" y="700088"/>
            <a:ext cx="6749752" cy="523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0" tIns="45715" rIns="91430" bIns="45715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pt-BR" sz="2800" b="1" dirty="0" err="1" smtClean="0">
                <a:solidFill>
                  <a:srgbClr val="3333CC"/>
                </a:solidFill>
                <a:latin typeface="Arial" charset="0"/>
              </a:rPr>
              <a:t>Guandu</a:t>
            </a:r>
            <a:r>
              <a:rPr lang="en-US" altLang="pt-BR" sz="2800" b="1" dirty="0" smtClean="0">
                <a:solidFill>
                  <a:srgbClr val="3333CC"/>
                </a:solidFill>
                <a:latin typeface="Arial" charset="0"/>
              </a:rPr>
              <a:t> Water Treatment Plant</a:t>
            </a:r>
            <a:endParaRPr lang="en-US" altLang="pt-BR" sz="2800" b="1" dirty="0">
              <a:solidFill>
                <a:srgbClr val="3333CC"/>
              </a:solidFill>
              <a:latin typeface="Arial" charset="0"/>
            </a:endParaRPr>
          </a:p>
        </p:txBody>
      </p:sp>
      <p:pic>
        <p:nvPicPr>
          <p:cNvPr id="315396" name="Picture 4" descr="Guandu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371600"/>
            <a:ext cx="2667000" cy="2246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5397" name="Text Box 5"/>
          <p:cNvSpPr txBox="1">
            <a:spLocks noChangeArrowheads="1"/>
          </p:cNvSpPr>
          <p:nvPr/>
        </p:nvSpPr>
        <p:spPr bwMode="auto">
          <a:xfrm>
            <a:off x="5940152" y="4191000"/>
            <a:ext cx="2746648" cy="156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0" tIns="45715" rIns="91430" bIns="45715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pt-BR" sz="2400" b="1" dirty="0" smtClean="0">
                <a:solidFill>
                  <a:srgbClr val="3333CC"/>
                </a:solidFill>
                <a:latin typeface="Arial" charset="0"/>
              </a:rPr>
              <a:t>Water Supply for Metropolitan area of Rio de Janeiro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pt-BR" sz="2400" b="1" dirty="0" smtClean="0">
                <a:solidFill>
                  <a:srgbClr val="3333CC"/>
                </a:solidFill>
                <a:latin typeface="Arial" charset="0"/>
              </a:rPr>
              <a:t>48 l/s</a:t>
            </a:r>
            <a:endParaRPr lang="en-US" altLang="pt-BR" sz="2400" b="1" dirty="0">
              <a:solidFill>
                <a:srgbClr val="3333CC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156859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5" name="Picture 3" descr="barragem auxiliar vegetação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077913"/>
            <a:ext cx="9144000" cy="57800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3582852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4" y="24016"/>
            <a:ext cx="9167068" cy="9887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7654843"/>
      </p:ext>
    </p:extLst>
  </p:cSld>
  <p:clrMapOvr>
    <a:masterClrMapping/>
  </p:clrMapOvr>
  <p:transition>
    <p:zo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39552" y="404664"/>
            <a:ext cx="7918648" cy="1470025"/>
          </a:xfrm>
        </p:spPr>
        <p:txBody>
          <a:bodyPr/>
          <a:lstStyle/>
          <a:p>
            <a:pPr algn="l"/>
            <a:r>
              <a:rPr lang="en-US" sz="3600" dirty="0" smtClean="0"/>
              <a:t> </a:t>
            </a:r>
            <a:br>
              <a:rPr lang="en-US" sz="3600" dirty="0" smtClean="0"/>
            </a:br>
            <a:r>
              <a:rPr lang="en-US" sz="3600" dirty="0" smtClean="0"/>
              <a:t>Water allocation must be decided by whoever has the responsibility to look after the interests of all affected parties, inside and outside the river basin.</a:t>
            </a:r>
            <a:br>
              <a:rPr lang="en-US" sz="3600" dirty="0" smtClean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 smtClean="0"/>
              <a:t>If this authority doesn´t exist, it must be created.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6744143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Office Theme">
  <a:themeElements>
    <a:clrScheme name="LACF2014">
      <a:dk1>
        <a:sysClr val="windowText" lastClr="000000"/>
      </a:dk1>
      <a:lt1>
        <a:sysClr val="window" lastClr="FFFFFF"/>
      </a:lt1>
      <a:dk2>
        <a:srgbClr val="414143"/>
      </a:dk2>
      <a:lt2>
        <a:srgbClr val="909395"/>
      </a:lt2>
      <a:accent1>
        <a:srgbClr val="094B7F"/>
      </a:accent1>
      <a:accent2>
        <a:srgbClr val="0A89B4"/>
      </a:accent2>
      <a:accent3>
        <a:srgbClr val="20ABC1"/>
      </a:accent3>
      <a:accent4>
        <a:srgbClr val="6CC8C7"/>
      </a:accent4>
      <a:accent5>
        <a:srgbClr val="FAB953"/>
      </a:accent5>
      <a:accent6>
        <a:srgbClr val="EF9707"/>
      </a:accent6>
      <a:hlink>
        <a:srgbClr val="0563C1"/>
      </a:hlink>
      <a:folHlink>
        <a:srgbClr val="954F72"/>
      </a:folHlink>
    </a:clrScheme>
    <a:fontScheme name="Custom 1">
      <a:majorFont>
        <a:latin typeface="Franklin Gothic Demi Cond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1308</TotalTime>
  <Words>328</Words>
  <Application>Microsoft Office PowerPoint</Application>
  <PresentationFormat>Apresentação na tela (4:3)</PresentationFormat>
  <Paragraphs>81</Paragraphs>
  <Slides>20</Slides>
  <Notes>3</Notes>
  <HiddenSlides>0</HiddenSlides>
  <MMClips>0</MMClips>
  <ScaleCrop>false</ScaleCrop>
  <HeadingPairs>
    <vt:vector size="6" baseType="variant">
      <vt:variant>
        <vt:lpstr>Tema</vt:lpstr>
      </vt:variant>
      <vt:variant>
        <vt:i4>10</vt:i4>
      </vt:variant>
      <vt:variant>
        <vt:lpstr>Servidores OLE incorporados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31" baseType="lpstr">
      <vt:lpstr>Tema do Office</vt:lpstr>
      <vt:lpstr>1_Tema do Office</vt:lpstr>
      <vt:lpstr>Estrutura padrão</vt:lpstr>
      <vt:lpstr>Blank Presentation</vt:lpstr>
      <vt:lpstr>1_Blank Presentation</vt:lpstr>
      <vt:lpstr>1_Design padrão</vt:lpstr>
      <vt:lpstr>Design padrão</vt:lpstr>
      <vt:lpstr>1_Estrutura padrão</vt:lpstr>
      <vt:lpstr>Office Theme</vt:lpstr>
      <vt:lpstr>2_Tema do Office</vt:lpstr>
      <vt:lpstr>Photo Editor Photo</vt:lpstr>
      <vt:lpstr>Challenges and opportunities of water and energy management:  São Paulo and Rio de Janeiro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 Water allocation must be decided by whoever has the responsibility to look after the interests of all affected parties, inside and outside the river basin.  If this authority doesn´t exist, it must be created.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jerson</dc:creator>
  <cp:lastModifiedBy>jerson</cp:lastModifiedBy>
  <cp:revision>65</cp:revision>
  <dcterms:created xsi:type="dcterms:W3CDTF">2014-06-10T00:03:00Z</dcterms:created>
  <dcterms:modified xsi:type="dcterms:W3CDTF">2014-08-30T19:40:41Z</dcterms:modified>
</cp:coreProperties>
</file>