
<file path=[Content_Types].xml><?xml version="1.0" encoding="utf-8"?>
<Types xmlns="http://schemas.openxmlformats.org/package/2006/content-types">
  <Default Extension="png" ContentType="image/png"/>
  <Default Extension="jpeg" ContentType="image/jpeg"/>
  <Default Extension="emf" ContentType="image/x-emf"/>
  <Default Extension="rels" ContentType="application/vnd.openxmlformats-package.relationships+xml"/>
  <Default Extension="xml" ContentType="application/xml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theme/theme2.xml" ContentType="application/vnd.openxmlformats-officedocument.theme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charts/chart1.xml" ContentType="application/vnd.openxmlformats-officedocument.drawingml.chart+xml"/>
  <Override PartName="/ppt/drawings/drawing1.xml" ContentType="application/vnd.openxmlformats-officedocument.drawingml.chartshapes+xml"/>
  <Override PartName="/ppt/notesSlides/notesSlide5.xml" ContentType="application/vnd.openxmlformats-officedocument.presentationml.notesSlide+xml"/>
  <Override PartName="/ppt/charts/chart2.xml" ContentType="application/vnd.openxmlformats-officedocument.drawingml.chart+xml"/>
  <Override PartName="/ppt/drawings/drawing2.xml" ContentType="application/vnd.openxmlformats-officedocument.drawingml.chartshapes+xml"/>
  <Override PartName="/ppt/charts/chart3.xml" ContentType="application/vnd.openxmlformats-officedocument.drawingml.chart+xml"/>
  <Override PartName="/ppt/charts/chart4.xml" ContentType="application/vnd.openxmlformats-officedocument.drawingml.chart+xml"/>
  <Override PartName="/ppt/drawings/drawing3.xml" ContentType="application/vnd.openxmlformats-officedocument.drawingml.chartshape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emovePersonalInfoOnSave="1" saveSubsetFonts="1">
  <p:sldMasterIdLst>
    <p:sldMasterId id="2147483648" r:id="rId1"/>
    <p:sldMasterId id="2147483661" r:id="rId2"/>
    <p:sldMasterId id="2147483675" r:id="rId3"/>
  </p:sldMasterIdLst>
  <p:notesMasterIdLst>
    <p:notesMasterId r:id="rId27"/>
  </p:notesMasterIdLst>
  <p:sldIdLst>
    <p:sldId id="395" r:id="rId4"/>
    <p:sldId id="399" r:id="rId5"/>
    <p:sldId id="331" r:id="rId6"/>
    <p:sldId id="332" r:id="rId7"/>
    <p:sldId id="411" r:id="rId8"/>
    <p:sldId id="396" r:id="rId9"/>
    <p:sldId id="397" r:id="rId10"/>
    <p:sldId id="398" r:id="rId11"/>
    <p:sldId id="373" r:id="rId12"/>
    <p:sldId id="388" r:id="rId13"/>
    <p:sldId id="410" r:id="rId14"/>
    <p:sldId id="413" r:id="rId15"/>
    <p:sldId id="414" r:id="rId16"/>
    <p:sldId id="412" r:id="rId17"/>
    <p:sldId id="415" r:id="rId18"/>
    <p:sldId id="416" r:id="rId19"/>
    <p:sldId id="417" r:id="rId20"/>
    <p:sldId id="404" r:id="rId21"/>
    <p:sldId id="405" r:id="rId22"/>
    <p:sldId id="407" r:id="rId23"/>
    <p:sldId id="408" r:id="rId24"/>
    <p:sldId id="419" r:id="rId25"/>
    <p:sldId id="393" r:id="rId26"/>
  </p:sldIdLst>
  <p:sldSz cx="9144000" cy="6858000" type="screen4x3"/>
  <p:notesSz cx="6797675" cy="9926638"/>
  <p:defaultTextStyle>
    <a:defPPr>
      <a:defRPr lang="pt-B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>
          <p15:clr>
            <a:srgbClr val="A4A3A4"/>
          </p15:clr>
        </p15:guide>
        <p15:guide id="2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srgbClr val="FF0000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336699"/>
    <a:srgbClr val="B1846B"/>
    <a:srgbClr val="11D2F9"/>
    <a:srgbClr val="0099FF"/>
    <a:srgbClr val="CCFFFF"/>
    <a:srgbClr val="AD7B49"/>
    <a:srgbClr val="AA7948"/>
    <a:srgbClr val="006699"/>
    <a:srgbClr val="0000FF"/>
    <a:srgbClr val="0083C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3049" autoAdjust="0"/>
    <p:restoredTop sz="83022" autoAdjust="0"/>
  </p:normalViewPr>
  <p:slideViewPr>
    <p:cSldViewPr>
      <p:cViewPr varScale="1">
        <p:scale>
          <a:sx n="92" d="100"/>
          <a:sy n="92" d="100"/>
        </p:scale>
        <p:origin x="1470" y="90"/>
      </p:cViewPr>
      <p:guideLst>
        <p:guide orient="horz"/>
        <p:guide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1" d="100"/>
        <a:sy n="61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5.xml"/><Relationship Id="rId13" Type="http://schemas.openxmlformats.org/officeDocument/2006/relationships/slide" Target="slides/slide10.xml"/><Relationship Id="rId18" Type="http://schemas.openxmlformats.org/officeDocument/2006/relationships/slide" Target="slides/slide15.xml"/><Relationship Id="rId26" Type="http://schemas.openxmlformats.org/officeDocument/2006/relationships/slide" Target="slides/slide23.xml"/><Relationship Id="rId3" Type="http://schemas.openxmlformats.org/officeDocument/2006/relationships/slideMaster" Target="slideMasters/slideMaster3.xml"/><Relationship Id="rId21" Type="http://schemas.openxmlformats.org/officeDocument/2006/relationships/slide" Target="slides/slide18.xml"/><Relationship Id="rId7" Type="http://schemas.openxmlformats.org/officeDocument/2006/relationships/slide" Target="slides/slide4.xml"/><Relationship Id="rId12" Type="http://schemas.openxmlformats.org/officeDocument/2006/relationships/slide" Target="slides/slide9.xml"/><Relationship Id="rId17" Type="http://schemas.openxmlformats.org/officeDocument/2006/relationships/slide" Target="slides/slide14.xml"/><Relationship Id="rId25" Type="http://schemas.openxmlformats.org/officeDocument/2006/relationships/slide" Target="slides/slide22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3.xml"/><Relationship Id="rId20" Type="http://schemas.openxmlformats.org/officeDocument/2006/relationships/slide" Target="slides/slide17.xml"/><Relationship Id="rId29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slide" Target="slides/slide8.xml"/><Relationship Id="rId24" Type="http://schemas.openxmlformats.org/officeDocument/2006/relationships/slide" Target="slides/slide21.xml"/><Relationship Id="rId5" Type="http://schemas.openxmlformats.org/officeDocument/2006/relationships/slide" Target="slides/slide2.xml"/><Relationship Id="rId15" Type="http://schemas.openxmlformats.org/officeDocument/2006/relationships/slide" Target="slides/slide12.xml"/><Relationship Id="rId23" Type="http://schemas.openxmlformats.org/officeDocument/2006/relationships/slide" Target="slides/slide20.xml"/><Relationship Id="rId28" Type="http://schemas.openxmlformats.org/officeDocument/2006/relationships/presProps" Target="presProps.xml"/><Relationship Id="rId10" Type="http://schemas.openxmlformats.org/officeDocument/2006/relationships/slide" Target="slides/slide7.xml"/><Relationship Id="rId19" Type="http://schemas.openxmlformats.org/officeDocument/2006/relationships/slide" Target="slides/slide16.xml"/><Relationship Id="rId31" Type="http://schemas.openxmlformats.org/officeDocument/2006/relationships/tableStyles" Target="tableStyles.xml"/><Relationship Id="rId4" Type="http://schemas.openxmlformats.org/officeDocument/2006/relationships/slide" Target="slides/slide1.xml"/><Relationship Id="rId9" Type="http://schemas.openxmlformats.org/officeDocument/2006/relationships/slide" Target="slides/slide6.xml"/><Relationship Id="rId14" Type="http://schemas.openxmlformats.org/officeDocument/2006/relationships/slide" Target="slides/slide11.xml"/><Relationship Id="rId22" Type="http://schemas.openxmlformats.org/officeDocument/2006/relationships/slide" Target="slides/slide19.xml"/><Relationship Id="rId27" Type="http://schemas.openxmlformats.org/officeDocument/2006/relationships/notesMaster" Target="notesMasters/notesMaster1.xml"/><Relationship Id="rId30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1.xml"/><Relationship Id="rId1" Type="http://schemas.openxmlformats.org/officeDocument/2006/relationships/package" Target="../embeddings/Microsoft_Excel_Worksheet1.xlsx"/></Relationships>
</file>

<file path=ppt/charts/_rels/chart2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2.xml"/><Relationship Id="rId1" Type="http://schemas.openxmlformats.org/officeDocument/2006/relationships/oleObject" Target="file:///C:\Users\mbarros\Documents\SABESP\PCJ\Racionamento%202014\Relat&#243;rio%20modelo\Simula&#231;&#245;es\GTAG\Deplecionamento%20Cantareira%20com%20Reserva%20T&#233;cnica.xlsx" TargetMode="External"/></Relationships>
</file>

<file path=ppt/charts/_rels/chart3.xml.rels><?xml version="1.0" encoding="UTF-8" standalone="yes"?>
<Relationships xmlns="http://schemas.openxmlformats.org/package/2006/relationships"><Relationship Id="rId1" Type="http://schemas.openxmlformats.org/officeDocument/2006/relationships/oleObject" Target="file:///D:\dados%20para%20dia%2015.xlsx" TargetMode="External"/></Relationships>
</file>

<file path=ppt/charts/_rels/chart4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3.xml"/><Relationship Id="rId1" Type="http://schemas.openxmlformats.org/officeDocument/2006/relationships/oleObject" Target="file:///\\file-server-corp.spo.sabesp.com.br\VOL_5\DIR_FIN\CAP-RECURSOS\RI\Site\Bonus\bonus_fevereiro.xlsx" TargetMode="Externa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pt-B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33801914689627377"/>
          <c:y val="0.24973475169425621"/>
          <c:w val="0.26524751831589355"/>
          <c:h val="0.66521497611376512"/>
        </c:manualLayout>
      </c:layout>
      <c:pieChart>
        <c:varyColors val="1"/>
        <c:ser>
          <c:idx val="0"/>
          <c:order val="0"/>
          <c:tx>
            <c:strRef>
              <c:f>Plan1!$B$1</c:f>
              <c:strCache>
                <c:ptCount val="1"/>
                <c:pt idx="0">
                  <c:v>June 2013</c:v>
                </c:pt>
              </c:strCache>
            </c:strRef>
          </c:tx>
          <c:dPt>
            <c:idx val="0"/>
            <c:bubble3D val="0"/>
            <c:explosion val="7"/>
          </c:dPt>
          <c:dPt>
            <c:idx val="1"/>
            <c:bubble3D val="0"/>
            <c:spPr>
              <a:solidFill>
                <a:schemeClr val="tx2">
                  <a:lumMod val="40000"/>
                  <a:lumOff val="60000"/>
                </a:schemeClr>
              </a:solidFill>
            </c:spPr>
          </c:dPt>
          <c:dPt>
            <c:idx val="2"/>
            <c:bubble3D val="0"/>
            <c:spPr>
              <a:solidFill>
                <a:schemeClr val="tx2">
                  <a:lumMod val="20000"/>
                  <a:lumOff val="80000"/>
                </a:schemeClr>
              </a:solidFill>
            </c:spPr>
          </c:dPt>
          <c:dLbls>
            <c:dLbl>
              <c:idx val="0"/>
              <c:layout>
                <c:manualLayout>
                  <c:x val="-8.7651123889318422E-2"/>
                  <c:y val="-2.1658760748457233E-2"/>
                </c:manualLayout>
              </c:layout>
              <c:spPr/>
              <c:txPr>
                <a:bodyPr/>
                <a:lstStyle/>
                <a:p>
                  <a:pPr>
                    <a:defRPr lang="en-US" sz="1200">
                      <a:solidFill>
                        <a:schemeClr val="bg1"/>
                      </a:solidFill>
                    </a:defRPr>
                  </a:pPr>
                  <a:endParaRPr lang="pt-BR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1"/>
              <c:tx>
                <c:rich>
                  <a:bodyPr/>
                  <a:lstStyle/>
                  <a:p>
                    <a:pPr>
                      <a:defRPr lang="en-US" sz="1200"/>
                    </a:pPr>
                    <a:r>
                      <a:rPr lang="en-US" dirty="0" smtClean="0"/>
                      <a:t>27,3</a:t>
                    </a:r>
                    <a:r>
                      <a:rPr lang="en-US" dirty="0"/>
                      <a:t>%</a:t>
                    </a:r>
                  </a:p>
                </c:rich>
              </c:tx>
              <c:spPr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2"/>
              <c:tx>
                <c:rich>
                  <a:bodyPr/>
                  <a:lstStyle/>
                  <a:p>
                    <a:pPr>
                      <a:defRPr lang="en-US" sz="1200"/>
                    </a:pPr>
                    <a:r>
                      <a:rPr lang="en-US" dirty="0" smtClean="0"/>
                      <a:t>22,4</a:t>
                    </a:r>
                    <a:r>
                      <a:rPr lang="en-US" dirty="0"/>
                      <a:t>%</a:t>
                    </a:r>
                  </a:p>
                </c:rich>
              </c:tx>
              <c:spPr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lang="en-US" sz="1400"/>
                </a:pPr>
                <a:endParaRPr lang="pt-BR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1"/>
            <c:extLst>
              <c:ext xmlns:c15="http://schemas.microsoft.com/office/drawing/2012/chart" uri="{CE6537A1-D6FC-4f65-9D91-7224C49458BB}"/>
            </c:extLst>
          </c:dLbls>
          <c:cat>
            <c:strRef>
              <c:f>Plan1!$A$2:$A$4</c:f>
              <c:strCache>
                <c:ptCount val="3"/>
                <c:pt idx="0">
                  <c:v>Gov. of SP</c:v>
                </c:pt>
                <c:pt idx="1">
                  <c:v>BM&amp;FBOVESPA</c:v>
                </c:pt>
                <c:pt idx="2">
                  <c:v>NYSE</c:v>
                </c:pt>
              </c:strCache>
            </c:strRef>
          </c:cat>
          <c:val>
            <c:numRef>
              <c:f>Plan1!$B$2:$B$4</c:f>
              <c:numCache>
                <c:formatCode>0.0%</c:formatCode>
                <c:ptCount val="3"/>
                <c:pt idx="0">
                  <c:v>0.503</c:v>
                </c:pt>
                <c:pt idx="1">
                  <c:v>0.26300000000000001</c:v>
                </c:pt>
                <c:pt idx="2">
                  <c:v>0.23400000000000001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</c:plotArea>
    <c:plotVisOnly val="1"/>
    <c:dispBlanksAs val="zero"/>
    <c:showDLblsOverMax val="0"/>
  </c:chart>
  <c:txPr>
    <a:bodyPr/>
    <a:lstStyle/>
    <a:p>
      <a:pPr>
        <a:defRPr sz="1800"/>
      </a:pPr>
      <a:endParaRPr lang="pt-BR"/>
    </a:p>
  </c:txPr>
  <c:externalData r:id="rId1">
    <c:autoUpdate val="0"/>
  </c:externalData>
  <c:userShapes r:id="rId2"/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pt-B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/>
          <a:lstStyle/>
          <a:p>
            <a:pPr>
              <a:defRPr/>
            </a:pPr>
            <a:r>
              <a:rPr lang="pt-BR" dirty="0" smtClean="0"/>
              <a:t>(volume%)</a:t>
            </a:r>
            <a:endParaRPr lang="pt-BR" dirty="0"/>
          </a:p>
        </c:rich>
      </c:tx>
      <c:overlay val="0"/>
    </c:title>
    <c:autoTitleDeleted val="0"/>
    <c:plotArea>
      <c:layout/>
      <c:lineChart>
        <c:grouping val="standard"/>
        <c:varyColors val="0"/>
        <c:ser>
          <c:idx val="0"/>
          <c:order val="0"/>
          <c:tx>
            <c:strRef>
              <c:f>'Volume total'!$C$1</c:f>
              <c:strCache>
                <c:ptCount val="1"/>
                <c:pt idx="0">
                  <c:v>Nível
%</c:v>
                </c:pt>
              </c:strCache>
            </c:strRef>
          </c:tx>
          <c:spPr>
            <a:ln>
              <a:solidFill>
                <a:srgbClr val="FF0000"/>
              </a:solidFill>
            </a:ln>
          </c:spPr>
          <c:marker>
            <c:symbol val="none"/>
          </c:marker>
          <c:cat>
            <c:numRef>
              <c:f>'Volume total'!$A$2:$A$804</c:f>
              <c:numCache>
                <c:formatCode>m/d/yyyy</c:formatCode>
                <c:ptCount val="803"/>
                <c:pt idx="0">
                  <c:v>41640</c:v>
                </c:pt>
                <c:pt idx="1">
                  <c:v>41641</c:v>
                </c:pt>
                <c:pt idx="2">
                  <c:v>41642</c:v>
                </c:pt>
                <c:pt idx="3">
                  <c:v>41643</c:v>
                </c:pt>
                <c:pt idx="4">
                  <c:v>41644</c:v>
                </c:pt>
                <c:pt idx="5">
                  <c:v>41645</c:v>
                </c:pt>
                <c:pt idx="6">
                  <c:v>41646</c:v>
                </c:pt>
                <c:pt idx="7">
                  <c:v>41647</c:v>
                </c:pt>
                <c:pt idx="8">
                  <c:v>41648</c:v>
                </c:pt>
                <c:pt idx="9">
                  <c:v>41649</c:v>
                </c:pt>
                <c:pt idx="10">
                  <c:v>41650</c:v>
                </c:pt>
                <c:pt idx="11">
                  <c:v>41651</c:v>
                </c:pt>
                <c:pt idx="12">
                  <c:v>41652</c:v>
                </c:pt>
                <c:pt idx="13">
                  <c:v>41653</c:v>
                </c:pt>
                <c:pt idx="14">
                  <c:v>41654</c:v>
                </c:pt>
                <c:pt idx="15">
                  <c:v>41655</c:v>
                </c:pt>
                <c:pt idx="16">
                  <c:v>41656</c:v>
                </c:pt>
                <c:pt idx="17">
                  <c:v>41657</c:v>
                </c:pt>
                <c:pt idx="18">
                  <c:v>41658</c:v>
                </c:pt>
                <c:pt idx="19">
                  <c:v>41659</c:v>
                </c:pt>
                <c:pt idx="20">
                  <c:v>41660</c:v>
                </c:pt>
                <c:pt idx="21">
                  <c:v>41661</c:v>
                </c:pt>
                <c:pt idx="22">
                  <c:v>41662</c:v>
                </c:pt>
                <c:pt idx="23">
                  <c:v>41663</c:v>
                </c:pt>
                <c:pt idx="24">
                  <c:v>41664</c:v>
                </c:pt>
                <c:pt idx="25">
                  <c:v>41665</c:v>
                </c:pt>
                <c:pt idx="26">
                  <c:v>41666</c:v>
                </c:pt>
                <c:pt idx="27">
                  <c:v>41667</c:v>
                </c:pt>
                <c:pt idx="28">
                  <c:v>41668</c:v>
                </c:pt>
                <c:pt idx="29">
                  <c:v>41669</c:v>
                </c:pt>
                <c:pt idx="30">
                  <c:v>41670</c:v>
                </c:pt>
                <c:pt idx="31">
                  <c:v>41671</c:v>
                </c:pt>
                <c:pt idx="32">
                  <c:v>41672</c:v>
                </c:pt>
                <c:pt idx="33">
                  <c:v>41673</c:v>
                </c:pt>
                <c:pt idx="34">
                  <c:v>41674</c:v>
                </c:pt>
                <c:pt idx="35">
                  <c:v>41675</c:v>
                </c:pt>
                <c:pt idx="36">
                  <c:v>41676</c:v>
                </c:pt>
                <c:pt idx="37">
                  <c:v>41677</c:v>
                </c:pt>
                <c:pt idx="38">
                  <c:v>41678</c:v>
                </c:pt>
                <c:pt idx="39">
                  <c:v>41679</c:v>
                </c:pt>
                <c:pt idx="40">
                  <c:v>41680</c:v>
                </c:pt>
                <c:pt idx="41">
                  <c:v>41681</c:v>
                </c:pt>
                <c:pt idx="42">
                  <c:v>41682</c:v>
                </c:pt>
                <c:pt idx="43">
                  <c:v>41683</c:v>
                </c:pt>
                <c:pt idx="44">
                  <c:v>41684</c:v>
                </c:pt>
                <c:pt idx="45">
                  <c:v>41685</c:v>
                </c:pt>
                <c:pt idx="46">
                  <c:v>41686</c:v>
                </c:pt>
                <c:pt idx="47">
                  <c:v>41687</c:v>
                </c:pt>
                <c:pt idx="48">
                  <c:v>41688</c:v>
                </c:pt>
                <c:pt idx="49">
                  <c:v>41689</c:v>
                </c:pt>
                <c:pt idx="50">
                  <c:v>41690</c:v>
                </c:pt>
                <c:pt idx="51">
                  <c:v>41691</c:v>
                </c:pt>
                <c:pt idx="52">
                  <c:v>41692</c:v>
                </c:pt>
                <c:pt idx="53">
                  <c:v>41693</c:v>
                </c:pt>
                <c:pt idx="54">
                  <c:v>41694</c:v>
                </c:pt>
                <c:pt idx="55">
                  <c:v>41695</c:v>
                </c:pt>
                <c:pt idx="56">
                  <c:v>41696</c:v>
                </c:pt>
                <c:pt idx="57">
                  <c:v>41697</c:v>
                </c:pt>
                <c:pt idx="58">
                  <c:v>41698</c:v>
                </c:pt>
                <c:pt idx="59">
                  <c:v>41699</c:v>
                </c:pt>
                <c:pt idx="60">
                  <c:v>41700</c:v>
                </c:pt>
                <c:pt idx="61">
                  <c:v>41701</c:v>
                </c:pt>
                <c:pt idx="62">
                  <c:v>41702</c:v>
                </c:pt>
                <c:pt idx="63">
                  <c:v>41703</c:v>
                </c:pt>
                <c:pt idx="64">
                  <c:v>41704</c:v>
                </c:pt>
                <c:pt idx="65">
                  <c:v>41705</c:v>
                </c:pt>
                <c:pt idx="66">
                  <c:v>41706</c:v>
                </c:pt>
                <c:pt idx="67">
                  <c:v>41707</c:v>
                </c:pt>
                <c:pt idx="68">
                  <c:v>41708</c:v>
                </c:pt>
                <c:pt idx="69">
                  <c:v>41709</c:v>
                </c:pt>
                <c:pt idx="70">
                  <c:v>41710</c:v>
                </c:pt>
                <c:pt idx="71">
                  <c:v>41711</c:v>
                </c:pt>
                <c:pt idx="72">
                  <c:v>41712</c:v>
                </c:pt>
                <c:pt idx="73">
                  <c:v>41713</c:v>
                </c:pt>
                <c:pt idx="74">
                  <c:v>41714</c:v>
                </c:pt>
                <c:pt idx="75">
                  <c:v>41715</c:v>
                </c:pt>
                <c:pt idx="76">
                  <c:v>41716</c:v>
                </c:pt>
                <c:pt idx="77">
                  <c:v>41717</c:v>
                </c:pt>
                <c:pt idx="78">
                  <c:v>41718</c:v>
                </c:pt>
                <c:pt idx="79">
                  <c:v>41719</c:v>
                </c:pt>
                <c:pt idx="80">
                  <c:v>41720</c:v>
                </c:pt>
                <c:pt idx="81">
                  <c:v>41721</c:v>
                </c:pt>
                <c:pt idx="82">
                  <c:v>41722</c:v>
                </c:pt>
                <c:pt idx="83">
                  <c:v>41723</c:v>
                </c:pt>
                <c:pt idx="84">
                  <c:v>41724</c:v>
                </c:pt>
                <c:pt idx="85">
                  <c:v>41725</c:v>
                </c:pt>
                <c:pt idx="86">
                  <c:v>41726</c:v>
                </c:pt>
                <c:pt idx="87">
                  <c:v>41727</c:v>
                </c:pt>
                <c:pt idx="88">
                  <c:v>41728</c:v>
                </c:pt>
                <c:pt idx="89">
                  <c:v>41729</c:v>
                </c:pt>
                <c:pt idx="90">
                  <c:v>41730</c:v>
                </c:pt>
                <c:pt idx="91">
                  <c:v>41731</c:v>
                </c:pt>
                <c:pt idx="92">
                  <c:v>41732</c:v>
                </c:pt>
                <c:pt idx="93">
                  <c:v>41733</c:v>
                </c:pt>
                <c:pt idx="94">
                  <c:v>41734</c:v>
                </c:pt>
                <c:pt idx="95">
                  <c:v>41735</c:v>
                </c:pt>
                <c:pt idx="96">
                  <c:v>41736</c:v>
                </c:pt>
                <c:pt idx="97">
                  <c:v>41737</c:v>
                </c:pt>
                <c:pt idx="98">
                  <c:v>41738</c:v>
                </c:pt>
                <c:pt idx="99">
                  <c:v>41739</c:v>
                </c:pt>
                <c:pt idx="100">
                  <c:v>41740</c:v>
                </c:pt>
                <c:pt idx="101">
                  <c:v>41741</c:v>
                </c:pt>
                <c:pt idx="102">
                  <c:v>41742</c:v>
                </c:pt>
                <c:pt idx="103">
                  <c:v>41743</c:v>
                </c:pt>
                <c:pt idx="104">
                  <c:v>41744</c:v>
                </c:pt>
                <c:pt idx="105">
                  <c:v>41745</c:v>
                </c:pt>
                <c:pt idx="106">
                  <c:v>41746</c:v>
                </c:pt>
                <c:pt idx="107">
                  <c:v>41747</c:v>
                </c:pt>
                <c:pt idx="108">
                  <c:v>41748</c:v>
                </c:pt>
                <c:pt idx="109">
                  <c:v>41749</c:v>
                </c:pt>
                <c:pt idx="110">
                  <c:v>41750</c:v>
                </c:pt>
                <c:pt idx="111">
                  <c:v>41751</c:v>
                </c:pt>
                <c:pt idx="112">
                  <c:v>41752</c:v>
                </c:pt>
                <c:pt idx="113">
                  <c:v>41753</c:v>
                </c:pt>
                <c:pt idx="114">
                  <c:v>41754</c:v>
                </c:pt>
                <c:pt idx="115">
                  <c:v>41755</c:v>
                </c:pt>
                <c:pt idx="116">
                  <c:v>41756</c:v>
                </c:pt>
                <c:pt idx="117">
                  <c:v>41757</c:v>
                </c:pt>
                <c:pt idx="118">
                  <c:v>41758</c:v>
                </c:pt>
                <c:pt idx="119">
                  <c:v>41759</c:v>
                </c:pt>
                <c:pt idx="120">
                  <c:v>41760</c:v>
                </c:pt>
                <c:pt idx="121">
                  <c:v>41761</c:v>
                </c:pt>
                <c:pt idx="122">
                  <c:v>41762</c:v>
                </c:pt>
                <c:pt idx="123">
                  <c:v>41763</c:v>
                </c:pt>
                <c:pt idx="124">
                  <c:v>41764</c:v>
                </c:pt>
                <c:pt idx="125">
                  <c:v>41765</c:v>
                </c:pt>
                <c:pt idx="126">
                  <c:v>41766</c:v>
                </c:pt>
                <c:pt idx="127">
                  <c:v>41767</c:v>
                </c:pt>
                <c:pt idx="128">
                  <c:v>41768</c:v>
                </c:pt>
                <c:pt idx="129">
                  <c:v>41769</c:v>
                </c:pt>
                <c:pt idx="130">
                  <c:v>41770</c:v>
                </c:pt>
                <c:pt idx="131">
                  <c:v>41771</c:v>
                </c:pt>
                <c:pt idx="132">
                  <c:v>41772</c:v>
                </c:pt>
                <c:pt idx="133">
                  <c:v>41773</c:v>
                </c:pt>
                <c:pt idx="134">
                  <c:v>41774</c:v>
                </c:pt>
                <c:pt idx="135">
                  <c:v>41775</c:v>
                </c:pt>
                <c:pt idx="136">
                  <c:v>41776</c:v>
                </c:pt>
                <c:pt idx="137">
                  <c:v>41777</c:v>
                </c:pt>
                <c:pt idx="138">
                  <c:v>41778</c:v>
                </c:pt>
                <c:pt idx="139">
                  <c:v>41779</c:v>
                </c:pt>
                <c:pt idx="140">
                  <c:v>41780</c:v>
                </c:pt>
                <c:pt idx="141">
                  <c:v>41781</c:v>
                </c:pt>
                <c:pt idx="142">
                  <c:v>41782</c:v>
                </c:pt>
                <c:pt idx="143">
                  <c:v>41783</c:v>
                </c:pt>
                <c:pt idx="144">
                  <c:v>41784</c:v>
                </c:pt>
                <c:pt idx="145">
                  <c:v>41785</c:v>
                </c:pt>
                <c:pt idx="146">
                  <c:v>41786</c:v>
                </c:pt>
                <c:pt idx="147">
                  <c:v>41787</c:v>
                </c:pt>
                <c:pt idx="148">
                  <c:v>41788</c:v>
                </c:pt>
                <c:pt idx="149">
                  <c:v>41789</c:v>
                </c:pt>
                <c:pt idx="150">
                  <c:v>41790</c:v>
                </c:pt>
                <c:pt idx="151">
                  <c:v>41791</c:v>
                </c:pt>
                <c:pt idx="152">
                  <c:v>41792</c:v>
                </c:pt>
                <c:pt idx="153">
                  <c:v>41793</c:v>
                </c:pt>
                <c:pt idx="154">
                  <c:v>41794</c:v>
                </c:pt>
                <c:pt idx="155">
                  <c:v>41795</c:v>
                </c:pt>
                <c:pt idx="156">
                  <c:v>41796</c:v>
                </c:pt>
                <c:pt idx="157">
                  <c:v>41797</c:v>
                </c:pt>
                <c:pt idx="158">
                  <c:v>41798</c:v>
                </c:pt>
                <c:pt idx="159">
                  <c:v>41799</c:v>
                </c:pt>
                <c:pt idx="160">
                  <c:v>41800</c:v>
                </c:pt>
                <c:pt idx="161">
                  <c:v>41801</c:v>
                </c:pt>
                <c:pt idx="162">
                  <c:v>41802</c:v>
                </c:pt>
                <c:pt idx="163">
                  <c:v>41803</c:v>
                </c:pt>
                <c:pt idx="164">
                  <c:v>41804</c:v>
                </c:pt>
                <c:pt idx="165">
                  <c:v>41805</c:v>
                </c:pt>
                <c:pt idx="166">
                  <c:v>41806</c:v>
                </c:pt>
                <c:pt idx="167">
                  <c:v>41807</c:v>
                </c:pt>
                <c:pt idx="168">
                  <c:v>41808</c:v>
                </c:pt>
                <c:pt idx="169">
                  <c:v>41809</c:v>
                </c:pt>
                <c:pt idx="170">
                  <c:v>41810</c:v>
                </c:pt>
                <c:pt idx="171">
                  <c:v>41811</c:v>
                </c:pt>
                <c:pt idx="172">
                  <c:v>41812</c:v>
                </c:pt>
                <c:pt idx="173">
                  <c:v>41813</c:v>
                </c:pt>
                <c:pt idx="174">
                  <c:v>41814</c:v>
                </c:pt>
                <c:pt idx="175">
                  <c:v>41815</c:v>
                </c:pt>
                <c:pt idx="176">
                  <c:v>41816</c:v>
                </c:pt>
                <c:pt idx="177">
                  <c:v>41817</c:v>
                </c:pt>
                <c:pt idx="178">
                  <c:v>41818</c:v>
                </c:pt>
                <c:pt idx="179">
                  <c:v>41819</c:v>
                </c:pt>
                <c:pt idx="180">
                  <c:v>41820</c:v>
                </c:pt>
                <c:pt idx="181">
                  <c:v>41821</c:v>
                </c:pt>
                <c:pt idx="182">
                  <c:v>41822</c:v>
                </c:pt>
                <c:pt idx="183">
                  <c:v>41823</c:v>
                </c:pt>
                <c:pt idx="184">
                  <c:v>41824</c:v>
                </c:pt>
                <c:pt idx="185">
                  <c:v>41825</c:v>
                </c:pt>
                <c:pt idx="186">
                  <c:v>41826</c:v>
                </c:pt>
                <c:pt idx="187">
                  <c:v>41827</c:v>
                </c:pt>
                <c:pt idx="188">
                  <c:v>41828</c:v>
                </c:pt>
                <c:pt idx="189">
                  <c:v>41829</c:v>
                </c:pt>
                <c:pt idx="190">
                  <c:v>41830</c:v>
                </c:pt>
                <c:pt idx="191">
                  <c:v>41831</c:v>
                </c:pt>
                <c:pt idx="192">
                  <c:v>41832</c:v>
                </c:pt>
                <c:pt idx="193">
                  <c:v>41833</c:v>
                </c:pt>
                <c:pt idx="194">
                  <c:v>41834</c:v>
                </c:pt>
                <c:pt idx="195">
                  <c:v>41835</c:v>
                </c:pt>
                <c:pt idx="196">
                  <c:v>41836</c:v>
                </c:pt>
                <c:pt idx="197">
                  <c:v>41837</c:v>
                </c:pt>
                <c:pt idx="198">
                  <c:v>41838</c:v>
                </c:pt>
                <c:pt idx="199">
                  <c:v>41839</c:v>
                </c:pt>
                <c:pt idx="200">
                  <c:v>41840</c:v>
                </c:pt>
                <c:pt idx="201">
                  <c:v>41841</c:v>
                </c:pt>
                <c:pt idx="202">
                  <c:v>41842</c:v>
                </c:pt>
                <c:pt idx="203">
                  <c:v>41843</c:v>
                </c:pt>
                <c:pt idx="204">
                  <c:v>41844</c:v>
                </c:pt>
                <c:pt idx="205">
                  <c:v>41845</c:v>
                </c:pt>
                <c:pt idx="206">
                  <c:v>41846</c:v>
                </c:pt>
                <c:pt idx="207">
                  <c:v>41847</c:v>
                </c:pt>
                <c:pt idx="208">
                  <c:v>41848</c:v>
                </c:pt>
                <c:pt idx="209">
                  <c:v>41849</c:v>
                </c:pt>
                <c:pt idx="210">
                  <c:v>41850</c:v>
                </c:pt>
                <c:pt idx="211">
                  <c:v>41851</c:v>
                </c:pt>
                <c:pt idx="212">
                  <c:v>41852</c:v>
                </c:pt>
                <c:pt idx="213">
                  <c:v>41853</c:v>
                </c:pt>
                <c:pt idx="214">
                  <c:v>41854</c:v>
                </c:pt>
                <c:pt idx="215">
                  <c:v>41855</c:v>
                </c:pt>
                <c:pt idx="216">
                  <c:v>41856</c:v>
                </c:pt>
                <c:pt idx="217">
                  <c:v>41857</c:v>
                </c:pt>
                <c:pt idx="218">
                  <c:v>41858</c:v>
                </c:pt>
                <c:pt idx="219">
                  <c:v>41859</c:v>
                </c:pt>
                <c:pt idx="220">
                  <c:v>41860</c:v>
                </c:pt>
                <c:pt idx="221">
                  <c:v>41861</c:v>
                </c:pt>
                <c:pt idx="222">
                  <c:v>41862</c:v>
                </c:pt>
                <c:pt idx="223">
                  <c:v>41863</c:v>
                </c:pt>
                <c:pt idx="224">
                  <c:v>41864</c:v>
                </c:pt>
                <c:pt idx="225">
                  <c:v>41865</c:v>
                </c:pt>
                <c:pt idx="226">
                  <c:v>41866</c:v>
                </c:pt>
                <c:pt idx="227">
                  <c:v>41867</c:v>
                </c:pt>
                <c:pt idx="228">
                  <c:v>41868</c:v>
                </c:pt>
                <c:pt idx="229">
                  <c:v>41869</c:v>
                </c:pt>
                <c:pt idx="230">
                  <c:v>41870</c:v>
                </c:pt>
                <c:pt idx="231">
                  <c:v>41871</c:v>
                </c:pt>
                <c:pt idx="232">
                  <c:v>41872</c:v>
                </c:pt>
                <c:pt idx="233">
                  <c:v>41873</c:v>
                </c:pt>
                <c:pt idx="234">
                  <c:v>41874</c:v>
                </c:pt>
                <c:pt idx="235">
                  <c:v>41875</c:v>
                </c:pt>
                <c:pt idx="236">
                  <c:v>41876</c:v>
                </c:pt>
                <c:pt idx="237">
                  <c:v>41877</c:v>
                </c:pt>
                <c:pt idx="238">
                  <c:v>41878</c:v>
                </c:pt>
                <c:pt idx="239">
                  <c:v>41879</c:v>
                </c:pt>
                <c:pt idx="240">
                  <c:v>41880</c:v>
                </c:pt>
                <c:pt idx="241">
                  <c:v>41881</c:v>
                </c:pt>
                <c:pt idx="242">
                  <c:v>41882</c:v>
                </c:pt>
                <c:pt idx="243">
                  <c:v>41883</c:v>
                </c:pt>
                <c:pt idx="244">
                  <c:v>41884</c:v>
                </c:pt>
                <c:pt idx="245">
                  <c:v>41885</c:v>
                </c:pt>
                <c:pt idx="246">
                  <c:v>41886</c:v>
                </c:pt>
                <c:pt idx="247">
                  <c:v>41887</c:v>
                </c:pt>
                <c:pt idx="248">
                  <c:v>41888</c:v>
                </c:pt>
                <c:pt idx="249">
                  <c:v>41889</c:v>
                </c:pt>
                <c:pt idx="250">
                  <c:v>41890</c:v>
                </c:pt>
                <c:pt idx="251">
                  <c:v>41891</c:v>
                </c:pt>
                <c:pt idx="252">
                  <c:v>41892</c:v>
                </c:pt>
                <c:pt idx="253">
                  <c:v>41893</c:v>
                </c:pt>
                <c:pt idx="254">
                  <c:v>41894</c:v>
                </c:pt>
                <c:pt idx="255">
                  <c:v>41895</c:v>
                </c:pt>
                <c:pt idx="256">
                  <c:v>41896</c:v>
                </c:pt>
                <c:pt idx="257">
                  <c:v>41897</c:v>
                </c:pt>
                <c:pt idx="258">
                  <c:v>41898</c:v>
                </c:pt>
                <c:pt idx="259">
                  <c:v>41899</c:v>
                </c:pt>
                <c:pt idx="260">
                  <c:v>41900</c:v>
                </c:pt>
                <c:pt idx="261">
                  <c:v>41901</c:v>
                </c:pt>
                <c:pt idx="262">
                  <c:v>41902</c:v>
                </c:pt>
                <c:pt idx="263">
                  <c:v>41903</c:v>
                </c:pt>
                <c:pt idx="264">
                  <c:v>41904</c:v>
                </c:pt>
                <c:pt idx="265">
                  <c:v>41905</c:v>
                </c:pt>
                <c:pt idx="266">
                  <c:v>41906</c:v>
                </c:pt>
                <c:pt idx="267">
                  <c:v>41907</c:v>
                </c:pt>
                <c:pt idx="268">
                  <c:v>41908</c:v>
                </c:pt>
                <c:pt idx="269">
                  <c:v>41909</c:v>
                </c:pt>
                <c:pt idx="270">
                  <c:v>41910</c:v>
                </c:pt>
                <c:pt idx="271">
                  <c:v>41911</c:v>
                </c:pt>
                <c:pt idx="272">
                  <c:v>41912</c:v>
                </c:pt>
                <c:pt idx="273">
                  <c:v>41913</c:v>
                </c:pt>
                <c:pt idx="274">
                  <c:v>41914</c:v>
                </c:pt>
                <c:pt idx="275">
                  <c:v>41915</c:v>
                </c:pt>
                <c:pt idx="276">
                  <c:v>41916</c:v>
                </c:pt>
                <c:pt idx="277">
                  <c:v>41917</c:v>
                </c:pt>
                <c:pt idx="278">
                  <c:v>41918</c:v>
                </c:pt>
                <c:pt idx="279">
                  <c:v>41919</c:v>
                </c:pt>
                <c:pt idx="280">
                  <c:v>41920</c:v>
                </c:pt>
                <c:pt idx="281">
                  <c:v>41921</c:v>
                </c:pt>
                <c:pt idx="282">
                  <c:v>41922</c:v>
                </c:pt>
                <c:pt idx="283">
                  <c:v>41923</c:v>
                </c:pt>
                <c:pt idx="284">
                  <c:v>41924</c:v>
                </c:pt>
                <c:pt idx="285">
                  <c:v>41925</c:v>
                </c:pt>
                <c:pt idx="286">
                  <c:v>41926</c:v>
                </c:pt>
                <c:pt idx="287">
                  <c:v>41927</c:v>
                </c:pt>
                <c:pt idx="288">
                  <c:v>41928</c:v>
                </c:pt>
                <c:pt idx="289">
                  <c:v>41929</c:v>
                </c:pt>
                <c:pt idx="290">
                  <c:v>41930</c:v>
                </c:pt>
                <c:pt idx="291">
                  <c:v>41931</c:v>
                </c:pt>
                <c:pt idx="292">
                  <c:v>41932</c:v>
                </c:pt>
                <c:pt idx="293">
                  <c:v>41933</c:v>
                </c:pt>
                <c:pt idx="294">
                  <c:v>41934</c:v>
                </c:pt>
                <c:pt idx="295">
                  <c:v>41935</c:v>
                </c:pt>
                <c:pt idx="296">
                  <c:v>41936</c:v>
                </c:pt>
                <c:pt idx="297">
                  <c:v>41937</c:v>
                </c:pt>
                <c:pt idx="298">
                  <c:v>41938</c:v>
                </c:pt>
                <c:pt idx="299">
                  <c:v>41939</c:v>
                </c:pt>
                <c:pt idx="300">
                  <c:v>41940</c:v>
                </c:pt>
                <c:pt idx="301">
                  <c:v>41941</c:v>
                </c:pt>
                <c:pt idx="302">
                  <c:v>41942</c:v>
                </c:pt>
                <c:pt idx="303">
                  <c:v>41943</c:v>
                </c:pt>
                <c:pt idx="304">
                  <c:v>41944</c:v>
                </c:pt>
                <c:pt idx="305">
                  <c:v>41945</c:v>
                </c:pt>
                <c:pt idx="306">
                  <c:v>41946</c:v>
                </c:pt>
                <c:pt idx="307">
                  <c:v>41947</c:v>
                </c:pt>
                <c:pt idx="308">
                  <c:v>41948</c:v>
                </c:pt>
                <c:pt idx="309">
                  <c:v>41949</c:v>
                </c:pt>
                <c:pt idx="310">
                  <c:v>41950</c:v>
                </c:pt>
                <c:pt idx="311">
                  <c:v>41951</c:v>
                </c:pt>
                <c:pt idx="312">
                  <c:v>41952</c:v>
                </c:pt>
                <c:pt idx="313">
                  <c:v>41953</c:v>
                </c:pt>
                <c:pt idx="314">
                  <c:v>41954</c:v>
                </c:pt>
                <c:pt idx="315">
                  <c:v>41955</c:v>
                </c:pt>
                <c:pt idx="316">
                  <c:v>41956</c:v>
                </c:pt>
                <c:pt idx="317">
                  <c:v>41957</c:v>
                </c:pt>
                <c:pt idx="318">
                  <c:v>41958</c:v>
                </c:pt>
                <c:pt idx="319">
                  <c:v>41959</c:v>
                </c:pt>
                <c:pt idx="320">
                  <c:v>41960</c:v>
                </c:pt>
                <c:pt idx="321">
                  <c:v>41961</c:v>
                </c:pt>
                <c:pt idx="322">
                  <c:v>41962</c:v>
                </c:pt>
                <c:pt idx="323">
                  <c:v>41963</c:v>
                </c:pt>
                <c:pt idx="324">
                  <c:v>41964</c:v>
                </c:pt>
                <c:pt idx="325">
                  <c:v>41965</c:v>
                </c:pt>
                <c:pt idx="326">
                  <c:v>41966</c:v>
                </c:pt>
                <c:pt idx="327">
                  <c:v>41967</c:v>
                </c:pt>
                <c:pt idx="328">
                  <c:v>41968</c:v>
                </c:pt>
                <c:pt idx="329">
                  <c:v>41969</c:v>
                </c:pt>
                <c:pt idx="330">
                  <c:v>41970</c:v>
                </c:pt>
                <c:pt idx="331">
                  <c:v>41971</c:v>
                </c:pt>
                <c:pt idx="332">
                  <c:v>41972</c:v>
                </c:pt>
                <c:pt idx="333">
                  <c:v>41973</c:v>
                </c:pt>
                <c:pt idx="334">
                  <c:v>41974</c:v>
                </c:pt>
                <c:pt idx="335">
                  <c:v>41975</c:v>
                </c:pt>
                <c:pt idx="336">
                  <c:v>41976</c:v>
                </c:pt>
                <c:pt idx="337">
                  <c:v>41977</c:v>
                </c:pt>
                <c:pt idx="338">
                  <c:v>41978</c:v>
                </c:pt>
                <c:pt idx="339">
                  <c:v>41979</c:v>
                </c:pt>
                <c:pt idx="340">
                  <c:v>41980</c:v>
                </c:pt>
                <c:pt idx="341">
                  <c:v>41981</c:v>
                </c:pt>
                <c:pt idx="342">
                  <c:v>41982</c:v>
                </c:pt>
                <c:pt idx="343">
                  <c:v>41983</c:v>
                </c:pt>
                <c:pt idx="344">
                  <c:v>41984</c:v>
                </c:pt>
                <c:pt idx="345">
                  <c:v>41985</c:v>
                </c:pt>
                <c:pt idx="346">
                  <c:v>41986</c:v>
                </c:pt>
                <c:pt idx="347">
                  <c:v>41987</c:v>
                </c:pt>
                <c:pt idx="348">
                  <c:v>41988</c:v>
                </c:pt>
                <c:pt idx="349">
                  <c:v>41989</c:v>
                </c:pt>
                <c:pt idx="350">
                  <c:v>41990</c:v>
                </c:pt>
                <c:pt idx="351">
                  <c:v>41991</c:v>
                </c:pt>
                <c:pt idx="352">
                  <c:v>41992</c:v>
                </c:pt>
                <c:pt idx="353">
                  <c:v>41993</c:v>
                </c:pt>
                <c:pt idx="354">
                  <c:v>41994</c:v>
                </c:pt>
                <c:pt idx="355">
                  <c:v>41995</c:v>
                </c:pt>
                <c:pt idx="356">
                  <c:v>41996</c:v>
                </c:pt>
                <c:pt idx="357">
                  <c:v>41997</c:v>
                </c:pt>
                <c:pt idx="358">
                  <c:v>41998</c:v>
                </c:pt>
                <c:pt idx="359">
                  <c:v>41999</c:v>
                </c:pt>
                <c:pt idx="360">
                  <c:v>42000</c:v>
                </c:pt>
                <c:pt idx="361">
                  <c:v>42001</c:v>
                </c:pt>
                <c:pt idx="362">
                  <c:v>42002</c:v>
                </c:pt>
                <c:pt idx="363">
                  <c:v>42003</c:v>
                </c:pt>
                <c:pt idx="364">
                  <c:v>42004</c:v>
                </c:pt>
                <c:pt idx="365">
                  <c:v>42005</c:v>
                </c:pt>
                <c:pt idx="366">
                  <c:v>42006</c:v>
                </c:pt>
                <c:pt idx="367">
                  <c:v>42007</c:v>
                </c:pt>
                <c:pt idx="368">
                  <c:v>42008</c:v>
                </c:pt>
                <c:pt idx="369">
                  <c:v>42009</c:v>
                </c:pt>
                <c:pt idx="370">
                  <c:v>42010</c:v>
                </c:pt>
                <c:pt idx="371">
                  <c:v>42011</c:v>
                </c:pt>
                <c:pt idx="372">
                  <c:v>42012</c:v>
                </c:pt>
                <c:pt idx="373">
                  <c:v>42013</c:v>
                </c:pt>
                <c:pt idx="374">
                  <c:v>42014</c:v>
                </c:pt>
                <c:pt idx="375">
                  <c:v>42015</c:v>
                </c:pt>
                <c:pt idx="376">
                  <c:v>42016</c:v>
                </c:pt>
                <c:pt idx="377">
                  <c:v>42017</c:v>
                </c:pt>
                <c:pt idx="378">
                  <c:v>42018</c:v>
                </c:pt>
                <c:pt idx="379">
                  <c:v>42019</c:v>
                </c:pt>
                <c:pt idx="380">
                  <c:v>42020</c:v>
                </c:pt>
                <c:pt idx="381">
                  <c:v>42021</c:v>
                </c:pt>
                <c:pt idx="382">
                  <c:v>42022</c:v>
                </c:pt>
                <c:pt idx="383">
                  <c:v>42023</c:v>
                </c:pt>
                <c:pt idx="384">
                  <c:v>42024</c:v>
                </c:pt>
                <c:pt idx="385">
                  <c:v>42025</c:v>
                </c:pt>
                <c:pt idx="386">
                  <c:v>42026</c:v>
                </c:pt>
                <c:pt idx="387">
                  <c:v>42027</c:v>
                </c:pt>
                <c:pt idx="388">
                  <c:v>42028</c:v>
                </c:pt>
                <c:pt idx="389">
                  <c:v>42029</c:v>
                </c:pt>
                <c:pt idx="390">
                  <c:v>42030</c:v>
                </c:pt>
                <c:pt idx="391">
                  <c:v>42031</c:v>
                </c:pt>
                <c:pt idx="392">
                  <c:v>42032</c:v>
                </c:pt>
                <c:pt idx="393">
                  <c:v>42033</c:v>
                </c:pt>
                <c:pt idx="394">
                  <c:v>42034</c:v>
                </c:pt>
                <c:pt idx="395">
                  <c:v>42035</c:v>
                </c:pt>
                <c:pt idx="396">
                  <c:v>42036</c:v>
                </c:pt>
                <c:pt idx="397">
                  <c:v>42037</c:v>
                </c:pt>
                <c:pt idx="398">
                  <c:v>42038</c:v>
                </c:pt>
                <c:pt idx="399">
                  <c:v>42039</c:v>
                </c:pt>
                <c:pt idx="400">
                  <c:v>42040</c:v>
                </c:pt>
                <c:pt idx="401">
                  <c:v>42041</c:v>
                </c:pt>
                <c:pt idx="402">
                  <c:v>42042</c:v>
                </c:pt>
                <c:pt idx="403">
                  <c:v>42043</c:v>
                </c:pt>
                <c:pt idx="404">
                  <c:v>42044</c:v>
                </c:pt>
                <c:pt idx="405">
                  <c:v>42045</c:v>
                </c:pt>
                <c:pt idx="406">
                  <c:v>42046</c:v>
                </c:pt>
                <c:pt idx="407">
                  <c:v>42047</c:v>
                </c:pt>
                <c:pt idx="408">
                  <c:v>42048</c:v>
                </c:pt>
                <c:pt idx="409">
                  <c:v>42049</c:v>
                </c:pt>
                <c:pt idx="410">
                  <c:v>42050</c:v>
                </c:pt>
                <c:pt idx="411">
                  <c:v>42051</c:v>
                </c:pt>
                <c:pt idx="412">
                  <c:v>42052</c:v>
                </c:pt>
                <c:pt idx="413">
                  <c:v>42053</c:v>
                </c:pt>
                <c:pt idx="414">
                  <c:v>42054</c:v>
                </c:pt>
                <c:pt idx="415">
                  <c:v>42055</c:v>
                </c:pt>
                <c:pt idx="416">
                  <c:v>42056</c:v>
                </c:pt>
                <c:pt idx="417">
                  <c:v>42057</c:v>
                </c:pt>
                <c:pt idx="418">
                  <c:v>42058</c:v>
                </c:pt>
                <c:pt idx="419">
                  <c:v>42059</c:v>
                </c:pt>
                <c:pt idx="420">
                  <c:v>42060</c:v>
                </c:pt>
                <c:pt idx="421">
                  <c:v>42061</c:v>
                </c:pt>
                <c:pt idx="422">
                  <c:v>42062</c:v>
                </c:pt>
                <c:pt idx="423">
                  <c:v>42063</c:v>
                </c:pt>
                <c:pt idx="424">
                  <c:v>42064</c:v>
                </c:pt>
                <c:pt idx="425">
                  <c:v>42065</c:v>
                </c:pt>
                <c:pt idx="426">
                  <c:v>42066</c:v>
                </c:pt>
                <c:pt idx="427">
                  <c:v>42067</c:v>
                </c:pt>
                <c:pt idx="428">
                  <c:v>42068</c:v>
                </c:pt>
                <c:pt idx="429">
                  <c:v>42069</c:v>
                </c:pt>
                <c:pt idx="430">
                  <c:v>42070</c:v>
                </c:pt>
                <c:pt idx="431">
                  <c:v>42071</c:v>
                </c:pt>
                <c:pt idx="432">
                  <c:v>42072</c:v>
                </c:pt>
                <c:pt idx="433">
                  <c:v>42073</c:v>
                </c:pt>
                <c:pt idx="434">
                  <c:v>42074</c:v>
                </c:pt>
                <c:pt idx="435">
                  <c:v>42075</c:v>
                </c:pt>
                <c:pt idx="436">
                  <c:v>42076</c:v>
                </c:pt>
                <c:pt idx="437">
                  <c:v>42077</c:v>
                </c:pt>
                <c:pt idx="438">
                  <c:v>42078</c:v>
                </c:pt>
                <c:pt idx="439">
                  <c:v>42079</c:v>
                </c:pt>
                <c:pt idx="440">
                  <c:v>42080</c:v>
                </c:pt>
                <c:pt idx="441">
                  <c:v>42081</c:v>
                </c:pt>
                <c:pt idx="442">
                  <c:v>42082</c:v>
                </c:pt>
                <c:pt idx="443">
                  <c:v>42083</c:v>
                </c:pt>
                <c:pt idx="444">
                  <c:v>42084</c:v>
                </c:pt>
                <c:pt idx="445">
                  <c:v>42085</c:v>
                </c:pt>
                <c:pt idx="446">
                  <c:v>42086</c:v>
                </c:pt>
                <c:pt idx="447">
                  <c:v>42087</c:v>
                </c:pt>
                <c:pt idx="448">
                  <c:v>42088</c:v>
                </c:pt>
                <c:pt idx="449">
                  <c:v>42089</c:v>
                </c:pt>
                <c:pt idx="450">
                  <c:v>42090</c:v>
                </c:pt>
                <c:pt idx="451">
                  <c:v>42091</c:v>
                </c:pt>
                <c:pt idx="452">
                  <c:v>42092</c:v>
                </c:pt>
                <c:pt idx="453">
                  <c:v>42093</c:v>
                </c:pt>
                <c:pt idx="454">
                  <c:v>42094</c:v>
                </c:pt>
                <c:pt idx="455">
                  <c:v>42095</c:v>
                </c:pt>
                <c:pt idx="456">
                  <c:v>42096</c:v>
                </c:pt>
                <c:pt idx="457">
                  <c:v>42097</c:v>
                </c:pt>
                <c:pt idx="458">
                  <c:v>42098</c:v>
                </c:pt>
                <c:pt idx="459">
                  <c:v>42099</c:v>
                </c:pt>
                <c:pt idx="460">
                  <c:v>42100</c:v>
                </c:pt>
                <c:pt idx="461">
                  <c:v>42101</c:v>
                </c:pt>
                <c:pt idx="462">
                  <c:v>42102</c:v>
                </c:pt>
                <c:pt idx="463">
                  <c:v>42103</c:v>
                </c:pt>
                <c:pt idx="464">
                  <c:v>42104</c:v>
                </c:pt>
                <c:pt idx="465">
                  <c:v>42105</c:v>
                </c:pt>
                <c:pt idx="466">
                  <c:v>42106</c:v>
                </c:pt>
                <c:pt idx="467">
                  <c:v>42107</c:v>
                </c:pt>
                <c:pt idx="468">
                  <c:v>42108</c:v>
                </c:pt>
                <c:pt idx="469">
                  <c:v>42109</c:v>
                </c:pt>
                <c:pt idx="470">
                  <c:v>42110</c:v>
                </c:pt>
                <c:pt idx="471">
                  <c:v>42111</c:v>
                </c:pt>
                <c:pt idx="472">
                  <c:v>42112</c:v>
                </c:pt>
                <c:pt idx="473">
                  <c:v>42113</c:v>
                </c:pt>
                <c:pt idx="474">
                  <c:v>42114</c:v>
                </c:pt>
                <c:pt idx="475">
                  <c:v>42115</c:v>
                </c:pt>
                <c:pt idx="476">
                  <c:v>42116</c:v>
                </c:pt>
                <c:pt idx="477">
                  <c:v>42117</c:v>
                </c:pt>
                <c:pt idx="478">
                  <c:v>42118</c:v>
                </c:pt>
                <c:pt idx="479">
                  <c:v>42119</c:v>
                </c:pt>
                <c:pt idx="480">
                  <c:v>42120</c:v>
                </c:pt>
                <c:pt idx="481">
                  <c:v>42121</c:v>
                </c:pt>
                <c:pt idx="482">
                  <c:v>42122</c:v>
                </c:pt>
                <c:pt idx="483">
                  <c:v>42123</c:v>
                </c:pt>
                <c:pt idx="484">
                  <c:v>42124</c:v>
                </c:pt>
                <c:pt idx="485">
                  <c:v>42125</c:v>
                </c:pt>
                <c:pt idx="486">
                  <c:v>42126</c:v>
                </c:pt>
                <c:pt idx="487">
                  <c:v>42127</c:v>
                </c:pt>
                <c:pt idx="488">
                  <c:v>42128</c:v>
                </c:pt>
                <c:pt idx="489">
                  <c:v>42129</c:v>
                </c:pt>
                <c:pt idx="490">
                  <c:v>42130</c:v>
                </c:pt>
                <c:pt idx="491">
                  <c:v>42131</c:v>
                </c:pt>
                <c:pt idx="492">
                  <c:v>42132</c:v>
                </c:pt>
                <c:pt idx="493">
                  <c:v>42133</c:v>
                </c:pt>
                <c:pt idx="494">
                  <c:v>42134</c:v>
                </c:pt>
                <c:pt idx="495">
                  <c:v>42135</c:v>
                </c:pt>
                <c:pt idx="496">
                  <c:v>42136</c:v>
                </c:pt>
                <c:pt idx="497">
                  <c:v>42137</c:v>
                </c:pt>
                <c:pt idx="498">
                  <c:v>42138</c:v>
                </c:pt>
                <c:pt idx="499">
                  <c:v>42139</c:v>
                </c:pt>
                <c:pt idx="500">
                  <c:v>42140</c:v>
                </c:pt>
                <c:pt idx="501">
                  <c:v>42141</c:v>
                </c:pt>
                <c:pt idx="502">
                  <c:v>42142</c:v>
                </c:pt>
                <c:pt idx="503">
                  <c:v>42143</c:v>
                </c:pt>
                <c:pt idx="504">
                  <c:v>42144</c:v>
                </c:pt>
                <c:pt idx="505">
                  <c:v>42145</c:v>
                </c:pt>
                <c:pt idx="506">
                  <c:v>42146</c:v>
                </c:pt>
                <c:pt idx="507">
                  <c:v>42147</c:v>
                </c:pt>
                <c:pt idx="508">
                  <c:v>42148</c:v>
                </c:pt>
                <c:pt idx="509">
                  <c:v>42149</c:v>
                </c:pt>
                <c:pt idx="510">
                  <c:v>42150</c:v>
                </c:pt>
                <c:pt idx="511">
                  <c:v>42151</c:v>
                </c:pt>
                <c:pt idx="512">
                  <c:v>42152</c:v>
                </c:pt>
                <c:pt idx="513">
                  <c:v>42153</c:v>
                </c:pt>
                <c:pt idx="514">
                  <c:v>42154</c:v>
                </c:pt>
                <c:pt idx="515">
                  <c:v>42155</c:v>
                </c:pt>
                <c:pt idx="516">
                  <c:v>42156</c:v>
                </c:pt>
                <c:pt idx="517">
                  <c:v>42157</c:v>
                </c:pt>
                <c:pt idx="518">
                  <c:v>42158</c:v>
                </c:pt>
                <c:pt idx="519">
                  <c:v>42159</c:v>
                </c:pt>
                <c:pt idx="520">
                  <c:v>42160</c:v>
                </c:pt>
                <c:pt idx="521">
                  <c:v>42161</c:v>
                </c:pt>
                <c:pt idx="522">
                  <c:v>42162</c:v>
                </c:pt>
                <c:pt idx="523">
                  <c:v>42163</c:v>
                </c:pt>
                <c:pt idx="524">
                  <c:v>42164</c:v>
                </c:pt>
                <c:pt idx="525">
                  <c:v>42165</c:v>
                </c:pt>
                <c:pt idx="526">
                  <c:v>42166</c:v>
                </c:pt>
                <c:pt idx="527">
                  <c:v>42167</c:v>
                </c:pt>
                <c:pt idx="528">
                  <c:v>42168</c:v>
                </c:pt>
                <c:pt idx="529">
                  <c:v>42169</c:v>
                </c:pt>
                <c:pt idx="530">
                  <c:v>42170</c:v>
                </c:pt>
                <c:pt idx="531">
                  <c:v>42171</c:v>
                </c:pt>
                <c:pt idx="532">
                  <c:v>42172</c:v>
                </c:pt>
                <c:pt idx="533">
                  <c:v>42173</c:v>
                </c:pt>
                <c:pt idx="534">
                  <c:v>42174</c:v>
                </c:pt>
                <c:pt idx="535">
                  <c:v>42175</c:v>
                </c:pt>
                <c:pt idx="536">
                  <c:v>42176</c:v>
                </c:pt>
                <c:pt idx="537">
                  <c:v>42177</c:v>
                </c:pt>
                <c:pt idx="538">
                  <c:v>42178</c:v>
                </c:pt>
                <c:pt idx="539">
                  <c:v>42179</c:v>
                </c:pt>
                <c:pt idx="540">
                  <c:v>42180</c:v>
                </c:pt>
                <c:pt idx="541">
                  <c:v>42181</c:v>
                </c:pt>
                <c:pt idx="542">
                  <c:v>42182</c:v>
                </c:pt>
                <c:pt idx="543">
                  <c:v>42183</c:v>
                </c:pt>
                <c:pt idx="544">
                  <c:v>42184</c:v>
                </c:pt>
                <c:pt idx="545">
                  <c:v>42185</c:v>
                </c:pt>
                <c:pt idx="546">
                  <c:v>42186</c:v>
                </c:pt>
                <c:pt idx="547">
                  <c:v>42187</c:v>
                </c:pt>
                <c:pt idx="548">
                  <c:v>42188</c:v>
                </c:pt>
                <c:pt idx="549">
                  <c:v>42189</c:v>
                </c:pt>
                <c:pt idx="550">
                  <c:v>42190</c:v>
                </c:pt>
                <c:pt idx="551">
                  <c:v>42191</c:v>
                </c:pt>
                <c:pt idx="552">
                  <c:v>42192</c:v>
                </c:pt>
                <c:pt idx="553">
                  <c:v>42193</c:v>
                </c:pt>
                <c:pt idx="554">
                  <c:v>42194</c:v>
                </c:pt>
                <c:pt idx="555">
                  <c:v>42195</c:v>
                </c:pt>
                <c:pt idx="556">
                  <c:v>42196</c:v>
                </c:pt>
                <c:pt idx="557">
                  <c:v>42197</c:v>
                </c:pt>
                <c:pt idx="558">
                  <c:v>42198</c:v>
                </c:pt>
                <c:pt idx="559">
                  <c:v>42199</c:v>
                </c:pt>
                <c:pt idx="560">
                  <c:v>42200</c:v>
                </c:pt>
                <c:pt idx="561">
                  <c:v>42201</c:v>
                </c:pt>
                <c:pt idx="562">
                  <c:v>42202</c:v>
                </c:pt>
                <c:pt idx="563">
                  <c:v>42203</c:v>
                </c:pt>
                <c:pt idx="564">
                  <c:v>42204</c:v>
                </c:pt>
                <c:pt idx="565">
                  <c:v>42205</c:v>
                </c:pt>
                <c:pt idx="566">
                  <c:v>42206</c:v>
                </c:pt>
                <c:pt idx="567">
                  <c:v>42207</c:v>
                </c:pt>
                <c:pt idx="568">
                  <c:v>42208</c:v>
                </c:pt>
                <c:pt idx="569">
                  <c:v>42209</c:v>
                </c:pt>
                <c:pt idx="570">
                  <c:v>42210</c:v>
                </c:pt>
                <c:pt idx="571">
                  <c:v>42211</c:v>
                </c:pt>
                <c:pt idx="572">
                  <c:v>42212</c:v>
                </c:pt>
                <c:pt idx="573">
                  <c:v>42213</c:v>
                </c:pt>
                <c:pt idx="574">
                  <c:v>42214</c:v>
                </c:pt>
                <c:pt idx="575">
                  <c:v>42215</c:v>
                </c:pt>
                <c:pt idx="576">
                  <c:v>42216</c:v>
                </c:pt>
                <c:pt idx="577">
                  <c:v>42217</c:v>
                </c:pt>
                <c:pt idx="578">
                  <c:v>42218</c:v>
                </c:pt>
                <c:pt idx="579">
                  <c:v>42219</c:v>
                </c:pt>
                <c:pt idx="580">
                  <c:v>42220</c:v>
                </c:pt>
                <c:pt idx="581">
                  <c:v>42221</c:v>
                </c:pt>
                <c:pt idx="582">
                  <c:v>42222</c:v>
                </c:pt>
                <c:pt idx="583">
                  <c:v>42223</c:v>
                </c:pt>
                <c:pt idx="584">
                  <c:v>42224</c:v>
                </c:pt>
                <c:pt idx="585">
                  <c:v>42225</c:v>
                </c:pt>
                <c:pt idx="586">
                  <c:v>42226</c:v>
                </c:pt>
                <c:pt idx="587">
                  <c:v>42227</c:v>
                </c:pt>
                <c:pt idx="588">
                  <c:v>42228</c:v>
                </c:pt>
                <c:pt idx="589">
                  <c:v>42229</c:v>
                </c:pt>
                <c:pt idx="590">
                  <c:v>42230</c:v>
                </c:pt>
                <c:pt idx="591">
                  <c:v>42231</c:v>
                </c:pt>
                <c:pt idx="592">
                  <c:v>42232</c:v>
                </c:pt>
                <c:pt idx="593">
                  <c:v>42233</c:v>
                </c:pt>
                <c:pt idx="594">
                  <c:v>42234</c:v>
                </c:pt>
                <c:pt idx="595">
                  <c:v>42235</c:v>
                </c:pt>
                <c:pt idx="596">
                  <c:v>42236</c:v>
                </c:pt>
                <c:pt idx="597">
                  <c:v>42237</c:v>
                </c:pt>
                <c:pt idx="598">
                  <c:v>42238</c:v>
                </c:pt>
                <c:pt idx="599">
                  <c:v>42239</c:v>
                </c:pt>
                <c:pt idx="600">
                  <c:v>42240</c:v>
                </c:pt>
                <c:pt idx="601">
                  <c:v>42241</c:v>
                </c:pt>
                <c:pt idx="602">
                  <c:v>42242</c:v>
                </c:pt>
                <c:pt idx="603">
                  <c:v>42243</c:v>
                </c:pt>
                <c:pt idx="604">
                  <c:v>42244</c:v>
                </c:pt>
                <c:pt idx="605">
                  <c:v>42245</c:v>
                </c:pt>
                <c:pt idx="606">
                  <c:v>42246</c:v>
                </c:pt>
                <c:pt idx="607">
                  <c:v>42247</c:v>
                </c:pt>
                <c:pt idx="608">
                  <c:v>42248</c:v>
                </c:pt>
                <c:pt idx="609">
                  <c:v>42249</c:v>
                </c:pt>
                <c:pt idx="610">
                  <c:v>42250</c:v>
                </c:pt>
                <c:pt idx="611">
                  <c:v>42251</c:v>
                </c:pt>
                <c:pt idx="612">
                  <c:v>42252</c:v>
                </c:pt>
                <c:pt idx="613">
                  <c:v>42253</c:v>
                </c:pt>
                <c:pt idx="614">
                  <c:v>42254</c:v>
                </c:pt>
                <c:pt idx="615">
                  <c:v>42255</c:v>
                </c:pt>
                <c:pt idx="616">
                  <c:v>42256</c:v>
                </c:pt>
                <c:pt idx="617">
                  <c:v>42257</c:v>
                </c:pt>
                <c:pt idx="618">
                  <c:v>42258</c:v>
                </c:pt>
                <c:pt idx="619">
                  <c:v>42259</c:v>
                </c:pt>
                <c:pt idx="620">
                  <c:v>42260</c:v>
                </c:pt>
                <c:pt idx="621">
                  <c:v>42261</c:v>
                </c:pt>
                <c:pt idx="622">
                  <c:v>42262</c:v>
                </c:pt>
                <c:pt idx="623">
                  <c:v>42263</c:v>
                </c:pt>
                <c:pt idx="624">
                  <c:v>42264</c:v>
                </c:pt>
                <c:pt idx="625">
                  <c:v>42265</c:v>
                </c:pt>
                <c:pt idx="626">
                  <c:v>42266</c:v>
                </c:pt>
                <c:pt idx="627">
                  <c:v>42267</c:v>
                </c:pt>
                <c:pt idx="628">
                  <c:v>42268</c:v>
                </c:pt>
                <c:pt idx="629">
                  <c:v>42269</c:v>
                </c:pt>
                <c:pt idx="630">
                  <c:v>42270</c:v>
                </c:pt>
                <c:pt idx="631">
                  <c:v>42271</c:v>
                </c:pt>
                <c:pt idx="632">
                  <c:v>42272</c:v>
                </c:pt>
                <c:pt idx="633">
                  <c:v>42273</c:v>
                </c:pt>
                <c:pt idx="634">
                  <c:v>42274</c:v>
                </c:pt>
                <c:pt idx="635">
                  <c:v>42275</c:v>
                </c:pt>
                <c:pt idx="636">
                  <c:v>42276</c:v>
                </c:pt>
                <c:pt idx="637">
                  <c:v>42277</c:v>
                </c:pt>
                <c:pt idx="638">
                  <c:v>42278</c:v>
                </c:pt>
                <c:pt idx="639">
                  <c:v>42279</c:v>
                </c:pt>
                <c:pt idx="640">
                  <c:v>42280</c:v>
                </c:pt>
                <c:pt idx="641">
                  <c:v>42281</c:v>
                </c:pt>
                <c:pt idx="642">
                  <c:v>42282</c:v>
                </c:pt>
                <c:pt idx="643">
                  <c:v>42283</c:v>
                </c:pt>
                <c:pt idx="644">
                  <c:v>42284</c:v>
                </c:pt>
                <c:pt idx="645">
                  <c:v>42285</c:v>
                </c:pt>
                <c:pt idx="646">
                  <c:v>42286</c:v>
                </c:pt>
                <c:pt idx="647">
                  <c:v>42287</c:v>
                </c:pt>
                <c:pt idx="648">
                  <c:v>42288</c:v>
                </c:pt>
                <c:pt idx="649">
                  <c:v>42289</c:v>
                </c:pt>
                <c:pt idx="650">
                  <c:v>42290</c:v>
                </c:pt>
                <c:pt idx="651">
                  <c:v>42291</c:v>
                </c:pt>
                <c:pt idx="652">
                  <c:v>42292</c:v>
                </c:pt>
                <c:pt idx="653">
                  <c:v>42293</c:v>
                </c:pt>
                <c:pt idx="654">
                  <c:v>42294</c:v>
                </c:pt>
                <c:pt idx="655">
                  <c:v>42295</c:v>
                </c:pt>
                <c:pt idx="656">
                  <c:v>42296</c:v>
                </c:pt>
                <c:pt idx="657">
                  <c:v>42297</c:v>
                </c:pt>
                <c:pt idx="658">
                  <c:v>42298</c:v>
                </c:pt>
                <c:pt idx="659">
                  <c:v>42299</c:v>
                </c:pt>
                <c:pt idx="660">
                  <c:v>42300</c:v>
                </c:pt>
                <c:pt idx="661">
                  <c:v>42301</c:v>
                </c:pt>
                <c:pt idx="662">
                  <c:v>42302</c:v>
                </c:pt>
                <c:pt idx="663">
                  <c:v>42303</c:v>
                </c:pt>
                <c:pt idx="664">
                  <c:v>42304</c:v>
                </c:pt>
                <c:pt idx="665">
                  <c:v>42305</c:v>
                </c:pt>
                <c:pt idx="666">
                  <c:v>42306</c:v>
                </c:pt>
                <c:pt idx="667">
                  <c:v>42307</c:v>
                </c:pt>
                <c:pt idx="668">
                  <c:v>42308</c:v>
                </c:pt>
                <c:pt idx="669">
                  <c:v>42309</c:v>
                </c:pt>
                <c:pt idx="670">
                  <c:v>42310</c:v>
                </c:pt>
                <c:pt idx="671">
                  <c:v>42311</c:v>
                </c:pt>
                <c:pt idx="672">
                  <c:v>42312</c:v>
                </c:pt>
                <c:pt idx="673">
                  <c:v>42313</c:v>
                </c:pt>
                <c:pt idx="674">
                  <c:v>42314</c:v>
                </c:pt>
                <c:pt idx="675">
                  <c:v>42315</c:v>
                </c:pt>
                <c:pt idx="676">
                  <c:v>42316</c:v>
                </c:pt>
                <c:pt idx="677">
                  <c:v>42317</c:v>
                </c:pt>
                <c:pt idx="678">
                  <c:v>42318</c:v>
                </c:pt>
                <c:pt idx="679">
                  <c:v>42319</c:v>
                </c:pt>
                <c:pt idx="680">
                  <c:v>42320</c:v>
                </c:pt>
                <c:pt idx="681">
                  <c:v>42321</c:v>
                </c:pt>
                <c:pt idx="682">
                  <c:v>42322</c:v>
                </c:pt>
                <c:pt idx="683">
                  <c:v>42323</c:v>
                </c:pt>
                <c:pt idx="684">
                  <c:v>42324</c:v>
                </c:pt>
                <c:pt idx="685">
                  <c:v>42325</c:v>
                </c:pt>
                <c:pt idx="686">
                  <c:v>42326</c:v>
                </c:pt>
                <c:pt idx="687">
                  <c:v>42327</c:v>
                </c:pt>
                <c:pt idx="688">
                  <c:v>42328</c:v>
                </c:pt>
                <c:pt idx="689">
                  <c:v>42329</c:v>
                </c:pt>
                <c:pt idx="690">
                  <c:v>42330</c:v>
                </c:pt>
                <c:pt idx="691">
                  <c:v>42331</c:v>
                </c:pt>
                <c:pt idx="692">
                  <c:v>42332</c:v>
                </c:pt>
                <c:pt idx="693">
                  <c:v>42333</c:v>
                </c:pt>
                <c:pt idx="694">
                  <c:v>42334</c:v>
                </c:pt>
                <c:pt idx="695">
                  <c:v>42335</c:v>
                </c:pt>
                <c:pt idx="696">
                  <c:v>42336</c:v>
                </c:pt>
                <c:pt idx="697">
                  <c:v>42337</c:v>
                </c:pt>
                <c:pt idx="698">
                  <c:v>42338</c:v>
                </c:pt>
                <c:pt idx="699">
                  <c:v>42339</c:v>
                </c:pt>
                <c:pt idx="700">
                  <c:v>42340</c:v>
                </c:pt>
                <c:pt idx="701">
                  <c:v>42341</c:v>
                </c:pt>
                <c:pt idx="702">
                  <c:v>42342</c:v>
                </c:pt>
                <c:pt idx="703">
                  <c:v>42343</c:v>
                </c:pt>
                <c:pt idx="704">
                  <c:v>42344</c:v>
                </c:pt>
                <c:pt idx="705">
                  <c:v>42345</c:v>
                </c:pt>
                <c:pt idx="706">
                  <c:v>42346</c:v>
                </c:pt>
                <c:pt idx="707">
                  <c:v>42347</c:v>
                </c:pt>
                <c:pt idx="708">
                  <c:v>42348</c:v>
                </c:pt>
                <c:pt idx="709">
                  <c:v>42349</c:v>
                </c:pt>
                <c:pt idx="710">
                  <c:v>42350</c:v>
                </c:pt>
                <c:pt idx="711">
                  <c:v>42351</c:v>
                </c:pt>
                <c:pt idx="712">
                  <c:v>42352</c:v>
                </c:pt>
                <c:pt idx="713">
                  <c:v>42353</c:v>
                </c:pt>
                <c:pt idx="714">
                  <c:v>42354</c:v>
                </c:pt>
                <c:pt idx="715">
                  <c:v>42355</c:v>
                </c:pt>
                <c:pt idx="716">
                  <c:v>42356</c:v>
                </c:pt>
                <c:pt idx="717">
                  <c:v>42357</c:v>
                </c:pt>
                <c:pt idx="718">
                  <c:v>42358</c:v>
                </c:pt>
                <c:pt idx="719">
                  <c:v>42359</c:v>
                </c:pt>
                <c:pt idx="720">
                  <c:v>42360</c:v>
                </c:pt>
                <c:pt idx="721">
                  <c:v>42361</c:v>
                </c:pt>
                <c:pt idx="722">
                  <c:v>42362</c:v>
                </c:pt>
                <c:pt idx="723">
                  <c:v>42363</c:v>
                </c:pt>
                <c:pt idx="724">
                  <c:v>42364</c:v>
                </c:pt>
                <c:pt idx="725">
                  <c:v>42365</c:v>
                </c:pt>
                <c:pt idx="726">
                  <c:v>42366</c:v>
                </c:pt>
                <c:pt idx="727">
                  <c:v>42367</c:v>
                </c:pt>
                <c:pt idx="728">
                  <c:v>42368</c:v>
                </c:pt>
                <c:pt idx="729">
                  <c:v>42369</c:v>
                </c:pt>
                <c:pt idx="730">
                  <c:v>42370</c:v>
                </c:pt>
                <c:pt idx="731">
                  <c:v>42371</c:v>
                </c:pt>
                <c:pt idx="732">
                  <c:v>42372</c:v>
                </c:pt>
                <c:pt idx="733">
                  <c:v>42373</c:v>
                </c:pt>
                <c:pt idx="734">
                  <c:v>42374</c:v>
                </c:pt>
                <c:pt idx="735">
                  <c:v>42375</c:v>
                </c:pt>
                <c:pt idx="736">
                  <c:v>42376</c:v>
                </c:pt>
                <c:pt idx="737">
                  <c:v>42377</c:v>
                </c:pt>
                <c:pt idx="738">
                  <c:v>42378</c:v>
                </c:pt>
                <c:pt idx="739">
                  <c:v>42379</c:v>
                </c:pt>
                <c:pt idx="740">
                  <c:v>42380</c:v>
                </c:pt>
                <c:pt idx="741">
                  <c:v>42381</c:v>
                </c:pt>
                <c:pt idx="742">
                  <c:v>42382</c:v>
                </c:pt>
                <c:pt idx="743">
                  <c:v>42383</c:v>
                </c:pt>
                <c:pt idx="744">
                  <c:v>42384</c:v>
                </c:pt>
                <c:pt idx="745">
                  <c:v>42385</c:v>
                </c:pt>
                <c:pt idx="746">
                  <c:v>42386</c:v>
                </c:pt>
                <c:pt idx="747">
                  <c:v>42387</c:v>
                </c:pt>
                <c:pt idx="748">
                  <c:v>42388</c:v>
                </c:pt>
                <c:pt idx="749">
                  <c:v>42389</c:v>
                </c:pt>
                <c:pt idx="750">
                  <c:v>42390</c:v>
                </c:pt>
                <c:pt idx="751">
                  <c:v>42391</c:v>
                </c:pt>
                <c:pt idx="752">
                  <c:v>42392</c:v>
                </c:pt>
                <c:pt idx="753">
                  <c:v>42393</c:v>
                </c:pt>
                <c:pt idx="754">
                  <c:v>42394</c:v>
                </c:pt>
                <c:pt idx="755">
                  <c:v>42395</c:v>
                </c:pt>
                <c:pt idx="756">
                  <c:v>42396</c:v>
                </c:pt>
                <c:pt idx="757">
                  <c:v>42397</c:v>
                </c:pt>
                <c:pt idx="758">
                  <c:v>42398</c:v>
                </c:pt>
                <c:pt idx="759">
                  <c:v>42399</c:v>
                </c:pt>
                <c:pt idx="760">
                  <c:v>42400</c:v>
                </c:pt>
                <c:pt idx="761">
                  <c:v>42401</c:v>
                </c:pt>
                <c:pt idx="762">
                  <c:v>42402</c:v>
                </c:pt>
                <c:pt idx="763">
                  <c:v>42403</c:v>
                </c:pt>
                <c:pt idx="764">
                  <c:v>42404</c:v>
                </c:pt>
                <c:pt idx="765">
                  <c:v>42405</c:v>
                </c:pt>
                <c:pt idx="766">
                  <c:v>42406</c:v>
                </c:pt>
                <c:pt idx="767">
                  <c:v>42407</c:v>
                </c:pt>
                <c:pt idx="768">
                  <c:v>42408</c:v>
                </c:pt>
                <c:pt idx="769">
                  <c:v>42409</c:v>
                </c:pt>
                <c:pt idx="770">
                  <c:v>42410</c:v>
                </c:pt>
                <c:pt idx="771">
                  <c:v>42411</c:v>
                </c:pt>
                <c:pt idx="772">
                  <c:v>42412</c:v>
                </c:pt>
                <c:pt idx="773">
                  <c:v>42413</c:v>
                </c:pt>
                <c:pt idx="774">
                  <c:v>42414</c:v>
                </c:pt>
                <c:pt idx="775">
                  <c:v>42415</c:v>
                </c:pt>
                <c:pt idx="776">
                  <c:v>42416</c:v>
                </c:pt>
                <c:pt idx="777">
                  <c:v>42417</c:v>
                </c:pt>
                <c:pt idx="778">
                  <c:v>42418</c:v>
                </c:pt>
                <c:pt idx="779">
                  <c:v>42419</c:v>
                </c:pt>
                <c:pt idx="780">
                  <c:v>42420</c:v>
                </c:pt>
                <c:pt idx="781">
                  <c:v>42421</c:v>
                </c:pt>
                <c:pt idx="782">
                  <c:v>42422</c:v>
                </c:pt>
                <c:pt idx="783">
                  <c:v>42423</c:v>
                </c:pt>
                <c:pt idx="784">
                  <c:v>42424</c:v>
                </c:pt>
                <c:pt idx="785">
                  <c:v>42425</c:v>
                </c:pt>
                <c:pt idx="786">
                  <c:v>42426</c:v>
                </c:pt>
                <c:pt idx="787">
                  <c:v>42427</c:v>
                </c:pt>
                <c:pt idx="788">
                  <c:v>42428</c:v>
                </c:pt>
                <c:pt idx="789">
                  <c:v>42429</c:v>
                </c:pt>
                <c:pt idx="790">
                  <c:v>42430</c:v>
                </c:pt>
                <c:pt idx="791">
                  <c:v>42431</c:v>
                </c:pt>
                <c:pt idx="792">
                  <c:v>42432</c:v>
                </c:pt>
                <c:pt idx="793">
                  <c:v>42433</c:v>
                </c:pt>
                <c:pt idx="794">
                  <c:v>42434</c:v>
                </c:pt>
                <c:pt idx="795">
                  <c:v>42435</c:v>
                </c:pt>
                <c:pt idx="796">
                  <c:v>42436</c:v>
                </c:pt>
                <c:pt idx="797">
                  <c:v>42437</c:v>
                </c:pt>
                <c:pt idx="798">
                  <c:v>42438</c:v>
                </c:pt>
                <c:pt idx="799">
                  <c:v>42439</c:v>
                </c:pt>
                <c:pt idx="800">
                  <c:v>42440</c:v>
                </c:pt>
                <c:pt idx="801">
                  <c:v>42441</c:v>
                </c:pt>
                <c:pt idx="802">
                  <c:v>42442</c:v>
                </c:pt>
              </c:numCache>
            </c:numRef>
          </c:cat>
          <c:val>
            <c:numRef>
              <c:f>'Volume total'!$C$2:$C$804</c:f>
              <c:numCache>
                <c:formatCode>0.00%</c:formatCode>
                <c:ptCount val="803"/>
                <c:pt idx="0">
                  <c:v>0.43717321780228446</c:v>
                </c:pt>
                <c:pt idx="1">
                  <c:v>0.43632374950768021</c:v>
                </c:pt>
                <c:pt idx="2">
                  <c:v>0.43494359984245773</c:v>
                </c:pt>
                <c:pt idx="3">
                  <c:v>0.43442890901929898</c:v>
                </c:pt>
                <c:pt idx="4">
                  <c:v>0.43331035840882243</c:v>
                </c:pt>
                <c:pt idx="5">
                  <c:v>0.43190862544308783</c:v>
                </c:pt>
                <c:pt idx="6">
                  <c:v>0.43032327688066163</c:v>
                </c:pt>
                <c:pt idx="7">
                  <c:v>0.42873209925167388</c:v>
                </c:pt>
                <c:pt idx="8">
                  <c:v>0.4271094919259551</c:v>
                </c:pt>
                <c:pt idx="9">
                  <c:v>0.42603552579755816</c:v>
                </c:pt>
                <c:pt idx="10">
                  <c:v>0.42404206380464754</c:v>
                </c:pt>
                <c:pt idx="11">
                  <c:v>0.4224546671918078</c:v>
                </c:pt>
                <c:pt idx="12">
                  <c:v>0.42151642378889326</c:v>
                </c:pt>
                <c:pt idx="13">
                  <c:v>0.42131098857818033</c:v>
                </c:pt>
                <c:pt idx="14">
                  <c:v>0.42065128003150848</c:v>
                </c:pt>
                <c:pt idx="15">
                  <c:v>0.41956037810161489</c:v>
                </c:pt>
                <c:pt idx="16">
                  <c:v>0.41828601811736904</c:v>
                </c:pt>
                <c:pt idx="17">
                  <c:v>0.4181278456085073</c:v>
                </c:pt>
                <c:pt idx="18">
                  <c:v>0.41685537613233559</c:v>
                </c:pt>
                <c:pt idx="19">
                  <c:v>0.41532981488775111</c:v>
                </c:pt>
                <c:pt idx="20">
                  <c:v>0.41342756990941321</c:v>
                </c:pt>
                <c:pt idx="21">
                  <c:v>0.41217975580937377</c:v>
                </c:pt>
                <c:pt idx="22">
                  <c:v>0.41082906656163848</c:v>
                </c:pt>
                <c:pt idx="23">
                  <c:v>0.40951035840882244</c:v>
                </c:pt>
                <c:pt idx="24">
                  <c:v>0.40776786136274124</c:v>
                </c:pt>
                <c:pt idx="25">
                  <c:v>0.4063046081134305</c:v>
                </c:pt>
                <c:pt idx="26">
                  <c:v>0.40492256794013393</c:v>
                </c:pt>
                <c:pt idx="27">
                  <c:v>0.40346829460417483</c:v>
                </c:pt>
                <c:pt idx="28">
                  <c:v>0.40169925167388743</c:v>
                </c:pt>
                <c:pt idx="29">
                  <c:v>0.40002079558881454</c:v>
                </c:pt>
                <c:pt idx="30">
                  <c:v>0.39801819614021272</c:v>
                </c:pt>
                <c:pt idx="31">
                  <c:v>0.39604166994879875</c:v>
                </c:pt>
                <c:pt idx="32">
                  <c:v>0.39428042536431662</c:v>
                </c:pt>
                <c:pt idx="33">
                  <c:v>0.39233060259944863</c:v>
                </c:pt>
                <c:pt idx="34">
                  <c:v>0.3903198109491926</c:v>
                </c:pt>
                <c:pt idx="35">
                  <c:v>0.38820118156754629</c:v>
                </c:pt>
                <c:pt idx="36">
                  <c:v>0.38599921228830253</c:v>
                </c:pt>
                <c:pt idx="37">
                  <c:v>0.38392351319417095</c:v>
                </c:pt>
                <c:pt idx="38">
                  <c:v>0.38173320204805045</c:v>
                </c:pt>
                <c:pt idx="39">
                  <c:v>0.37986585269791256</c:v>
                </c:pt>
                <c:pt idx="40">
                  <c:v>0.37819818826309576</c:v>
                </c:pt>
                <c:pt idx="41">
                  <c:v>0.37625545490350532</c:v>
                </c:pt>
                <c:pt idx="42">
                  <c:v>0.3742128397006696</c:v>
                </c:pt>
                <c:pt idx="43">
                  <c:v>0.37203245372193777</c:v>
                </c:pt>
                <c:pt idx="44">
                  <c:v>0.37079172902717605</c:v>
                </c:pt>
                <c:pt idx="45">
                  <c:v>0.3703724300905869</c:v>
                </c:pt>
                <c:pt idx="46">
                  <c:v>0.36938739661283976</c:v>
                </c:pt>
                <c:pt idx="47">
                  <c:v>0.36948633320204805</c:v>
                </c:pt>
                <c:pt idx="48">
                  <c:v>0.36886191413942498</c:v>
                </c:pt>
                <c:pt idx="49">
                  <c:v>0.36707648680582905</c:v>
                </c:pt>
                <c:pt idx="50">
                  <c:v>0.3652608901142182</c:v>
                </c:pt>
                <c:pt idx="51">
                  <c:v>0.36330594722331627</c:v>
                </c:pt>
                <c:pt idx="52">
                  <c:v>0.36201134304844429</c:v>
                </c:pt>
                <c:pt idx="53">
                  <c:v>0.36068995667585668</c:v>
                </c:pt>
                <c:pt idx="54">
                  <c:v>0.35876534068530919</c:v>
                </c:pt>
                <c:pt idx="55">
                  <c:v>0.35730185112248913</c:v>
                </c:pt>
                <c:pt idx="56">
                  <c:v>0.35603001181567545</c:v>
                </c:pt>
                <c:pt idx="57">
                  <c:v>0.35466254430878297</c:v>
                </c:pt>
                <c:pt idx="58">
                  <c:v>0.35323064198503351</c:v>
                </c:pt>
                <c:pt idx="59">
                  <c:v>0.35478897203623477</c:v>
                </c:pt>
                <c:pt idx="60">
                  <c:v>0.35384923198109497</c:v>
                </c:pt>
                <c:pt idx="61">
                  <c:v>0.35298070106341084</c:v>
                </c:pt>
                <c:pt idx="62">
                  <c:v>0.351852382827885</c:v>
                </c:pt>
                <c:pt idx="63">
                  <c:v>0.35094556912170144</c:v>
                </c:pt>
                <c:pt idx="64">
                  <c:v>0.34993887357227255</c:v>
                </c:pt>
                <c:pt idx="65">
                  <c:v>0.34870854667191814</c:v>
                </c:pt>
                <c:pt idx="66">
                  <c:v>0.34996345017723518</c:v>
                </c:pt>
                <c:pt idx="67">
                  <c:v>0.35105435210712876</c:v>
                </c:pt>
                <c:pt idx="68">
                  <c:v>0.34992768806616781</c:v>
                </c:pt>
                <c:pt idx="69">
                  <c:v>0.34866640409610089</c:v>
                </c:pt>
                <c:pt idx="70">
                  <c:v>0.34784135486411977</c:v>
                </c:pt>
                <c:pt idx="71">
                  <c:v>0.34684190626230804</c:v>
                </c:pt>
                <c:pt idx="72">
                  <c:v>0.34611760535643954</c:v>
                </c:pt>
                <c:pt idx="73">
                  <c:v>0.34506467113036632</c:v>
                </c:pt>
                <c:pt idx="74">
                  <c:v>0.34385112248916899</c:v>
                </c:pt>
                <c:pt idx="75">
                  <c:v>0.34252855454903508</c:v>
                </c:pt>
                <c:pt idx="76">
                  <c:v>0.34159992122883026</c:v>
                </c:pt>
                <c:pt idx="77">
                  <c:v>0.34035573060259949</c:v>
                </c:pt>
                <c:pt idx="78">
                  <c:v>0.33934186687672313</c:v>
                </c:pt>
                <c:pt idx="79">
                  <c:v>0.33849728239464355</c:v>
                </c:pt>
                <c:pt idx="80">
                  <c:v>0.33949294998030721</c:v>
                </c:pt>
                <c:pt idx="81">
                  <c:v>0.33900102402520677</c:v>
                </c:pt>
                <c:pt idx="82">
                  <c:v>0.33826837337534466</c:v>
                </c:pt>
                <c:pt idx="83">
                  <c:v>0.33706482867270582</c:v>
                </c:pt>
                <c:pt idx="84">
                  <c:v>0.33582213469870031</c:v>
                </c:pt>
                <c:pt idx="85">
                  <c:v>0.33445443087829857</c:v>
                </c:pt>
                <c:pt idx="86">
                  <c:v>0.33313469870027573</c:v>
                </c:pt>
                <c:pt idx="87">
                  <c:v>0.33192280425364318</c:v>
                </c:pt>
                <c:pt idx="88">
                  <c:v>0.33077290271760534</c:v>
                </c:pt>
                <c:pt idx="89">
                  <c:v>0.3303869239858212</c:v>
                </c:pt>
                <c:pt idx="90">
                  <c:v>0.32990169358014965</c:v>
                </c:pt>
                <c:pt idx="91">
                  <c:v>0.32952264671130371</c:v>
                </c:pt>
                <c:pt idx="92">
                  <c:v>0.32917203623473812</c:v>
                </c:pt>
                <c:pt idx="93">
                  <c:v>0.32839929105947224</c:v>
                </c:pt>
                <c:pt idx="94">
                  <c:v>0.32738786923985824</c:v>
                </c:pt>
                <c:pt idx="95">
                  <c:v>0.32675580937376919</c:v>
                </c:pt>
                <c:pt idx="96">
                  <c:v>0.32585805435210713</c:v>
                </c:pt>
                <c:pt idx="97">
                  <c:v>0.32462063804647501</c:v>
                </c:pt>
                <c:pt idx="98">
                  <c:v>0.32323930681370622</c:v>
                </c:pt>
                <c:pt idx="99">
                  <c:v>0.3220373375344624</c:v>
                </c:pt>
                <c:pt idx="100">
                  <c:v>0.32088452146514379</c:v>
                </c:pt>
                <c:pt idx="101">
                  <c:v>0.31936518314296974</c:v>
                </c:pt>
                <c:pt idx="102">
                  <c:v>0.32039228042536438</c:v>
                </c:pt>
                <c:pt idx="103">
                  <c:v>0.32032666404096105</c:v>
                </c:pt>
                <c:pt idx="104">
                  <c:v>0.31903016935801498</c:v>
                </c:pt>
                <c:pt idx="105">
                  <c:v>0.32133288696337142</c:v>
                </c:pt>
                <c:pt idx="106">
                  <c:v>0.32112485230405674</c:v>
                </c:pt>
                <c:pt idx="107">
                  <c:v>0.32061071287908627</c:v>
                </c:pt>
                <c:pt idx="108">
                  <c:v>0.32034793225679403</c:v>
                </c:pt>
                <c:pt idx="109">
                  <c:v>0.31975990547459632</c:v>
                </c:pt>
                <c:pt idx="110">
                  <c:v>0.31919480110279641</c:v>
                </c:pt>
                <c:pt idx="111">
                  <c:v>0.3181695943284758</c:v>
                </c:pt>
                <c:pt idx="112">
                  <c:v>0.3170728633320205</c:v>
                </c:pt>
                <c:pt idx="113">
                  <c:v>0.31614076408034664</c:v>
                </c:pt>
                <c:pt idx="114">
                  <c:v>0.31494084285151636</c:v>
                </c:pt>
                <c:pt idx="115">
                  <c:v>0.3136537219377708</c:v>
                </c:pt>
                <c:pt idx="116">
                  <c:v>0.31266829460417489</c:v>
                </c:pt>
                <c:pt idx="117">
                  <c:v>0.31161646317447816</c:v>
                </c:pt>
                <c:pt idx="118">
                  <c:v>0.31046868846002368</c:v>
                </c:pt>
                <c:pt idx="119">
                  <c:v>0.30918393068137062</c:v>
                </c:pt>
                <c:pt idx="120">
                  <c:v>0.30801047656557701</c:v>
                </c:pt>
                <c:pt idx="121">
                  <c:v>0.30694730208743604</c:v>
                </c:pt>
                <c:pt idx="122">
                  <c:v>0.30585324931075231</c:v>
                </c:pt>
                <c:pt idx="123">
                  <c:v>0.30472241039779441</c:v>
                </c:pt>
                <c:pt idx="124">
                  <c:v>0.30346616778259161</c:v>
                </c:pt>
                <c:pt idx="125">
                  <c:v>0.3019920441118551</c:v>
                </c:pt>
                <c:pt idx="126">
                  <c:v>0.30073398975974797</c:v>
                </c:pt>
                <c:pt idx="127">
                  <c:v>0.29927877116975188</c:v>
                </c:pt>
                <c:pt idx="128">
                  <c:v>0.29790862544308788</c:v>
                </c:pt>
                <c:pt idx="129">
                  <c:v>0.29672508861756597</c:v>
                </c:pt>
                <c:pt idx="130">
                  <c:v>0.29536896415911779</c:v>
                </c:pt>
                <c:pt idx="131">
                  <c:v>0.29444836549822767</c:v>
                </c:pt>
                <c:pt idx="132">
                  <c:v>0.29277148483654986</c:v>
                </c:pt>
                <c:pt idx="133">
                  <c:v>0.29140677432059869</c:v>
                </c:pt>
                <c:pt idx="134">
                  <c:v>0.28997471445450967</c:v>
                </c:pt>
                <c:pt idx="135">
                  <c:v>0.28896951555730599</c:v>
                </c:pt>
                <c:pt idx="136">
                  <c:v>0.28773824340291454</c:v>
                </c:pt>
                <c:pt idx="137">
                  <c:v>0.28679598267034262</c:v>
                </c:pt>
                <c:pt idx="138">
                  <c:v>0.28620858605750293</c:v>
                </c:pt>
                <c:pt idx="139">
                  <c:v>0.28528420638046476</c:v>
                </c:pt>
                <c:pt idx="140">
                  <c:v>0.28393997636864909</c:v>
                </c:pt>
                <c:pt idx="141">
                  <c:v>0.28243040567152422</c:v>
                </c:pt>
                <c:pt idx="142">
                  <c:v>0.28178148877510828</c:v>
                </c:pt>
                <c:pt idx="143">
                  <c:v>0.2811636077195746</c:v>
                </c:pt>
                <c:pt idx="144">
                  <c:v>0.2805723513194171</c:v>
                </c:pt>
                <c:pt idx="145">
                  <c:v>0.27982812130760143</c:v>
                </c:pt>
                <c:pt idx="146">
                  <c:v>0.27900882237101216</c:v>
                </c:pt>
                <c:pt idx="147">
                  <c:v>0.27808349743993699</c:v>
                </c:pt>
                <c:pt idx="148">
                  <c:v>0.27721173690429302</c:v>
                </c:pt>
                <c:pt idx="149">
                  <c:v>0.27620834974399372</c:v>
                </c:pt>
                <c:pt idx="150">
                  <c:v>0.27528144938952342</c:v>
                </c:pt>
                <c:pt idx="151">
                  <c:v>0.27445380070894049</c:v>
                </c:pt>
                <c:pt idx="152">
                  <c:v>0.27387735328869633</c:v>
                </c:pt>
                <c:pt idx="153">
                  <c:v>0.27287522646711304</c:v>
                </c:pt>
                <c:pt idx="154">
                  <c:v>0.27230878298542738</c:v>
                </c:pt>
                <c:pt idx="155">
                  <c:v>0.2714072469476172</c:v>
                </c:pt>
                <c:pt idx="156">
                  <c:v>0.27019401339109889</c:v>
                </c:pt>
                <c:pt idx="157">
                  <c:v>0.26941898385191021</c:v>
                </c:pt>
                <c:pt idx="158">
                  <c:v>0.26831161874753839</c:v>
                </c:pt>
                <c:pt idx="159">
                  <c:v>0.26729239858211895</c:v>
                </c:pt>
                <c:pt idx="160">
                  <c:v>0.26629318629381649</c:v>
                </c:pt>
                <c:pt idx="161">
                  <c:v>0.26534273335959041</c:v>
                </c:pt>
                <c:pt idx="162">
                  <c:v>0.26436778259157151</c:v>
                </c:pt>
                <c:pt idx="163">
                  <c:v>0.26313398975974789</c:v>
                </c:pt>
                <c:pt idx="164">
                  <c:v>0.26220441118550614</c:v>
                </c:pt>
                <c:pt idx="165">
                  <c:v>0.26134777471445453</c:v>
                </c:pt>
                <c:pt idx="166">
                  <c:v>0.26053296573454116</c:v>
                </c:pt>
                <c:pt idx="167">
                  <c:v>0.25941835368255217</c:v>
                </c:pt>
                <c:pt idx="168">
                  <c:v>0.25838550610476563</c:v>
                </c:pt>
                <c:pt idx="169">
                  <c:v>0.25722512800315084</c:v>
                </c:pt>
                <c:pt idx="170">
                  <c:v>0.25615029539188655</c:v>
                </c:pt>
                <c:pt idx="171">
                  <c:v>0.25502638834186686</c:v>
                </c:pt>
                <c:pt idx="172">
                  <c:v>0.25357534462386766</c:v>
                </c:pt>
                <c:pt idx="173">
                  <c:v>0.25219527372981487</c:v>
                </c:pt>
                <c:pt idx="174">
                  <c:v>0.25065356439543129</c:v>
                </c:pt>
                <c:pt idx="175">
                  <c:v>0.24921331232768809</c:v>
                </c:pt>
                <c:pt idx="176">
                  <c:v>0.24773265064986216</c:v>
                </c:pt>
                <c:pt idx="177">
                  <c:v>0.24617014572666407</c:v>
                </c:pt>
                <c:pt idx="178">
                  <c:v>0.24463229617959825</c:v>
                </c:pt>
                <c:pt idx="179">
                  <c:v>0.24324056715242223</c:v>
                </c:pt>
                <c:pt idx="180">
                  <c:v>0.24190303269003546</c:v>
                </c:pt>
                <c:pt idx="181">
                  <c:v>0.2403163450177235</c:v>
                </c:pt>
                <c:pt idx="182">
                  <c:v>0.23877243009058685</c:v>
                </c:pt>
                <c:pt idx="183">
                  <c:v>0.23721205198897208</c:v>
                </c:pt>
                <c:pt idx="184">
                  <c:v>0.23575793619535254</c:v>
                </c:pt>
                <c:pt idx="185">
                  <c:v>0.23419779440724695</c:v>
                </c:pt>
                <c:pt idx="186">
                  <c:v>0.23260653800708939</c:v>
                </c:pt>
                <c:pt idx="187">
                  <c:v>0.23113154785348566</c:v>
                </c:pt>
                <c:pt idx="188">
                  <c:v>0.22954383615596691</c:v>
                </c:pt>
                <c:pt idx="189">
                  <c:v>0.22836211106734938</c:v>
                </c:pt>
                <c:pt idx="190">
                  <c:v>0.22731563607719574</c:v>
                </c:pt>
                <c:pt idx="191">
                  <c:v>0.22640212682158331</c:v>
                </c:pt>
                <c:pt idx="192">
                  <c:v>0.22546900354470262</c:v>
                </c:pt>
                <c:pt idx="193">
                  <c:v>0.22441811736904294</c:v>
                </c:pt>
                <c:pt idx="194">
                  <c:v>0.22315391886569516</c:v>
                </c:pt>
                <c:pt idx="195">
                  <c:v>0.22210382040173296</c:v>
                </c:pt>
                <c:pt idx="196">
                  <c:v>0.22064489956675856</c:v>
                </c:pt>
                <c:pt idx="197">
                  <c:v>0.21929688853879481</c:v>
                </c:pt>
                <c:pt idx="198">
                  <c:v>0.21793076014178808</c:v>
                </c:pt>
                <c:pt idx="199">
                  <c:v>0.21669822764868055</c:v>
                </c:pt>
                <c:pt idx="200">
                  <c:v>0.21520173296573453</c:v>
                </c:pt>
                <c:pt idx="201">
                  <c:v>0.21399598267034267</c:v>
                </c:pt>
                <c:pt idx="202">
                  <c:v>0.21243135092556126</c:v>
                </c:pt>
                <c:pt idx="203">
                  <c:v>0.21105285545490352</c:v>
                </c:pt>
                <c:pt idx="204">
                  <c:v>0.20956691610870423</c:v>
                </c:pt>
                <c:pt idx="205">
                  <c:v>0.20824356045687276</c:v>
                </c:pt>
                <c:pt idx="206">
                  <c:v>0.20723245372193774</c:v>
                </c:pt>
                <c:pt idx="207">
                  <c:v>0.20602693974005515</c:v>
                </c:pt>
                <c:pt idx="208">
                  <c:v>0.20512926348956284</c:v>
                </c:pt>
                <c:pt idx="209">
                  <c:v>0.20401559669161085</c:v>
                </c:pt>
                <c:pt idx="210">
                  <c:v>0.20308743599842458</c:v>
                </c:pt>
                <c:pt idx="211">
                  <c:v>0.20203875541551791</c:v>
                </c:pt>
                <c:pt idx="212">
                  <c:v>0.20089381646317447</c:v>
                </c:pt>
                <c:pt idx="213">
                  <c:v>0.19980543521071287</c:v>
                </c:pt>
                <c:pt idx="214">
                  <c:v>0.19868869633714059</c:v>
                </c:pt>
                <c:pt idx="215">
                  <c:v>0.19770445057109098</c:v>
                </c:pt>
                <c:pt idx="216">
                  <c:v>0.19653840094525404</c:v>
                </c:pt>
                <c:pt idx="217">
                  <c:v>0.19543072075620324</c:v>
                </c:pt>
                <c:pt idx="218">
                  <c:v>0.19414367861362741</c:v>
                </c:pt>
                <c:pt idx="219">
                  <c:v>0.19278259157148483</c:v>
                </c:pt>
                <c:pt idx="220">
                  <c:v>0.19154911382434031</c:v>
                </c:pt>
                <c:pt idx="221">
                  <c:v>0.19029421031902324</c:v>
                </c:pt>
                <c:pt idx="222">
                  <c:v>0.1890801890508074</c:v>
                </c:pt>
                <c:pt idx="223">
                  <c:v>0.18791020086648286</c:v>
                </c:pt>
                <c:pt idx="224">
                  <c:v>0.18667388735722726</c:v>
                </c:pt>
                <c:pt idx="225">
                  <c:v>0.18569003544702639</c:v>
                </c:pt>
                <c:pt idx="226">
                  <c:v>0.18482820007877115</c:v>
                </c:pt>
                <c:pt idx="227">
                  <c:v>0.1837427333595904</c:v>
                </c:pt>
                <c:pt idx="228">
                  <c:v>0.18320716817644742</c:v>
                </c:pt>
                <c:pt idx="229">
                  <c:v>0.18232721543914929</c:v>
                </c:pt>
                <c:pt idx="230">
                  <c:v>0.18130460811343049</c:v>
                </c:pt>
                <c:pt idx="231">
                  <c:v>0.18027593540764081</c:v>
                </c:pt>
                <c:pt idx="232">
                  <c:v>0.17909665222528556</c:v>
                </c:pt>
                <c:pt idx="233">
                  <c:v>0.17795226467113034</c:v>
                </c:pt>
                <c:pt idx="234">
                  <c:v>0.17673540764080348</c:v>
                </c:pt>
                <c:pt idx="235">
                  <c:v>0.17559905474596299</c:v>
                </c:pt>
                <c:pt idx="236">
                  <c:v>0.17448491532099253</c:v>
                </c:pt>
                <c:pt idx="237">
                  <c:v>0.17310980701063411</c:v>
                </c:pt>
                <c:pt idx="238">
                  <c:v>0.1721603781016148</c:v>
                </c:pt>
                <c:pt idx="239">
                  <c:v>0.1710106341079165</c:v>
                </c:pt>
                <c:pt idx="240">
                  <c:v>0.16995746356833399</c:v>
                </c:pt>
                <c:pt idx="241">
                  <c:v>0.16879913351713274</c:v>
                </c:pt>
                <c:pt idx="242">
                  <c:v>0.16753052382827885</c:v>
                </c:pt>
                <c:pt idx="243">
                  <c:v>0.1664633320204805</c:v>
                </c:pt>
                <c:pt idx="244">
                  <c:v>0.16555242221346989</c:v>
                </c:pt>
                <c:pt idx="245">
                  <c:v>0.16511090980701063</c:v>
                </c:pt>
                <c:pt idx="246">
                  <c:v>0.16452059866089011</c:v>
                </c:pt>
                <c:pt idx="247">
                  <c:v>0.16363229617959826</c:v>
                </c:pt>
                <c:pt idx="248">
                  <c:v>0.16279960614415126</c:v>
                </c:pt>
                <c:pt idx="249">
                  <c:v>0.16182843639228042</c:v>
                </c:pt>
                <c:pt idx="250">
                  <c:v>0.16082205592753052</c:v>
                </c:pt>
                <c:pt idx="251">
                  <c:v>0.15976927924379677</c:v>
                </c:pt>
                <c:pt idx="252">
                  <c:v>0.15875045293422607</c:v>
                </c:pt>
                <c:pt idx="253">
                  <c:v>0.15768869633714061</c:v>
                </c:pt>
                <c:pt idx="254">
                  <c:v>0.15654265458842065</c:v>
                </c:pt>
                <c:pt idx="255">
                  <c:v>0.15533627412367074</c:v>
                </c:pt>
                <c:pt idx="256">
                  <c:v>0.15405569121701457</c:v>
                </c:pt>
                <c:pt idx="257">
                  <c:v>0.15287223316266246</c:v>
                </c:pt>
                <c:pt idx="258">
                  <c:v>0.15152871209137456</c:v>
                </c:pt>
                <c:pt idx="259">
                  <c:v>0.15028011027963764</c:v>
                </c:pt>
                <c:pt idx="260">
                  <c:v>0.14896329263489563</c:v>
                </c:pt>
                <c:pt idx="261">
                  <c:v>0.1475350137849547</c:v>
                </c:pt>
                <c:pt idx="262">
                  <c:v>0.14622221346987002</c:v>
                </c:pt>
                <c:pt idx="263">
                  <c:v>0.14528333989759751</c:v>
                </c:pt>
                <c:pt idx="264">
                  <c:v>0.14425797558093736</c:v>
                </c:pt>
                <c:pt idx="265">
                  <c:v>0.14291595116187475</c:v>
                </c:pt>
                <c:pt idx="266">
                  <c:v>0.14152508861756596</c:v>
                </c:pt>
                <c:pt idx="267">
                  <c:v>0.14006372587632926</c:v>
                </c:pt>
                <c:pt idx="268">
                  <c:v>0.1387379283182355</c:v>
                </c:pt>
                <c:pt idx="269">
                  <c:v>0.13844088223710121</c:v>
                </c:pt>
                <c:pt idx="270">
                  <c:v>0.13763363528948405</c:v>
                </c:pt>
                <c:pt idx="271">
                  <c:v>0.13677731390311146</c:v>
                </c:pt>
                <c:pt idx="272">
                  <c:v>0.13581622686096889</c:v>
                </c:pt>
                <c:pt idx="273">
                  <c:v>0.13474730208743599</c:v>
                </c:pt>
                <c:pt idx="274">
                  <c:v>0.13357692004726268</c:v>
                </c:pt>
                <c:pt idx="275">
                  <c:v>0.13228672705789679</c:v>
                </c:pt>
                <c:pt idx="276">
                  <c:v>0.13087664434816856</c:v>
                </c:pt>
                <c:pt idx="277">
                  <c:v>0.12925159511618747</c:v>
                </c:pt>
                <c:pt idx="278">
                  <c:v>0.12776549822764868</c:v>
                </c:pt>
                <c:pt idx="279">
                  <c:v>0.12623844033083892</c:v>
                </c:pt>
                <c:pt idx="280">
                  <c:v>0.12491721150059079</c:v>
                </c:pt>
                <c:pt idx="281">
                  <c:v>0.12354312721543914</c:v>
                </c:pt>
                <c:pt idx="282">
                  <c:v>0.12215675462780623</c:v>
                </c:pt>
                <c:pt idx="283">
                  <c:v>0.12100385978731783</c:v>
                </c:pt>
                <c:pt idx="284">
                  <c:v>0.11998432453721937</c:v>
                </c:pt>
                <c:pt idx="285">
                  <c:v>0.11869318629381645</c:v>
                </c:pt>
                <c:pt idx="286">
                  <c:v>0.11743245372193777</c:v>
                </c:pt>
                <c:pt idx="287">
                  <c:v>0.11604749901536036</c:v>
                </c:pt>
                <c:pt idx="288">
                  <c:v>0.11472823946435605</c:v>
                </c:pt>
                <c:pt idx="289">
                  <c:v>0.1131369830641985</c:v>
                </c:pt>
                <c:pt idx="290">
                  <c:v>0.11174202441906261</c:v>
                </c:pt>
                <c:pt idx="291">
                  <c:v>0.11031264277274518</c:v>
                </c:pt>
                <c:pt idx="292">
                  <c:v>0.1095406065380071</c:v>
                </c:pt>
                <c:pt idx="293">
                  <c:v>0.10858046474990153</c:v>
                </c:pt>
                <c:pt idx="294">
                  <c:v>0.10735880267821978</c:v>
                </c:pt>
                <c:pt idx="295">
                  <c:v>0.10605332808192203</c:v>
                </c:pt>
                <c:pt idx="296">
                  <c:v>0.10483048444269398</c:v>
                </c:pt>
                <c:pt idx="297">
                  <c:v>0.10327609294998032</c:v>
                </c:pt>
                <c:pt idx="298">
                  <c:v>0.101737455691217</c:v>
                </c:pt>
                <c:pt idx="299">
                  <c:v>0.10064671130366286</c:v>
                </c:pt>
                <c:pt idx="300">
                  <c:v>9.9365970854667196E-2</c:v>
                </c:pt>
                <c:pt idx="301">
                  <c:v>9.8364237888932657E-2</c:v>
                </c:pt>
                <c:pt idx="302">
                  <c:v>9.7104450571090989E-2</c:v>
                </c:pt>
                <c:pt idx="303">
                  <c:v>9.5741394249704612E-2</c:v>
                </c:pt>
                <c:pt idx="304">
                  <c:v>9.4217723513194171E-2</c:v>
                </c:pt>
                <c:pt idx="305">
                  <c:v>9.3269397400551401E-2</c:v>
                </c:pt>
                <c:pt idx="306">
                  <c:v>9.2342418274911381E-2</c:v>
                </c:pt>
                <c:pt idx="307">
                  <c:v>9.240133910988578E-2</c:v>
                </c:pt>
                <c:pt idx="308">
                  <c:v>9.139354076408035E-2</c:v>
                </c:pt>
                <c:pt idx="309">
                  <c:v>9.0417959826703434E-2</c:v>
                </c:pt>
                <c:pt idx="310">
                  <c:v>8.9549980307207566E-2</c:v>
                </c:pt>
                <c:pt idx="311">
                  <c:v>8.8919889720362341E-2</c:v>
                </c:pt>
                <c:pt idx="312">
                  <c:v>8.8238282788499406E-2</c:v>
                </c:pt>
                <c:pt idx="313">
                  <c:v>8.7337613233556516E-2</c:v>
                </c:pt>
                <c:pt idx="314">
                  <c:v>8.6135486411973217E-2</c:v>
                </c:pt>
                <c:pt idx="315">
                  <c:v>8.4950059078377313E-2</c:v>
                </c:pt>
                <c:pt idx="316">
                  <c:v>8.3754785348562427E-2</c:v>
                </c:pt>
                <c:pt idx="317">
                  <c:v>8.3178810555336755E-2</c:v>
                </c:pt>
                <c:pt idx="318">
                  <c:v>8.2196376526191411E-2</c:v>
                </c:pt>
                <c:pt idx="319">
                  <c:v>8.1101378495470666E-2</c:v>
                </c:pt>
                <c:pt idx="320">
                  <c:v>7.998786923985822E-2</c:v>
                </c:pt>
                <c:pt idx="321">
                  <c:v>7.8802756990941317E-2</c:v>
                </c:pt>
                <c:pt idx="322">
                  <c:v>7.7629775502166209E-2</c:v>
                </c:pt>
                <c:pt idx="323">
                  <c:v>7.6354864119732177E-2</c:v>
                </c:pt>
                <c:pt idx="324">
                  <c:v>7.5106025994486014E-2</c:v>
                </c:pt>
                <c:pt idx="325">
                  <c:v>7.3914060653800712E-2</c:v>
                </c:pt>
                <c:pt idx="326">
                  <c:v>7.3345569121701454E-2</c:v>
                </c:pt>
                <c:pt idx="327">
                  <c:v>7.2429854273335967E-2</c:v>
                </c:pt>
                <c:pt idx="328">
                  <c:v>7.1572036234738082E-2</c:v>
                </c:pt>
                <c:pt idx="329">
                  <c:v>7.1192910594722339E-2</c:v>
                </c:pt>
                <c:pt idx="330">
                  <c:v>7.0467349350137848E-2</c:v>
                </c:pt>
                <c:pt idx="331">
                  <c:v>6.9699645529736121E-2</c:v>
                </c:pt>
                <c:pt idx="332">
                  <c:v>6.8830011815675468E-2</c:v>
                </c:pt>
                <c:pt idx="333">
                  <c:v>6.792768806616778E-2</c:v>
                </c:pt>
                <c:pt idx="334">
                  <c:v>6.7061283970066957E-2</c:v>
                </c:pt>
                <c:pt idx="335">
                  <c:v>6.6060890114218201E-2</c:v>
                </c:pt>
                <c:pt idx="336">
                  <c:v>6.5166994879873971E-2</c:v>
                </c:pt>
                <c:pt idx="337">
                  <c:v>6.4149035053170544E-2</c:v>
                </c:pt>
                <c:pt idx="338">
                  <c:v>6.3464277274517519E-2</c:v>
                </c:pt>
                <c:pt idx="339">
                  <c:v>6.2771563607719572E-2</c:v>
                </c:pt>
                <c:pt idx="340">
                  <c:v>6.1754706577392675E-2</c:v>
                </c:pt>
                <c:pt idx="341">
                  <c:v>6.0713272942103193E-2</c:v>
                </c:pt>
                <c:pt idx="342">
                  <c:v>5.9561953525009849E-2</c:v>
                </c:pt>
                <c:pt idx="343">
                  <c:v>5.8447735328869634E-2</c:v>
                </c:pt>
                <c:pt idx="344">
                  <c:v>5.8455139818826309E-2</c:v>
                </c:pt>
                <c:pt idx="345">
                  <c:v>5.7728475777865301E-2</c:v>
                </c:pt>
                <c:pt idx="346">
                  <c:v>5.7175738479716416E-2</c:v>
                </c:pt>
                <c:pt idx="347">
                  <c:v>5.6579834580543525E-2</c:v>
                </c:pt>
                <c:pt idx="348">
                  <c:v>5.571957463568334E-2</c:v>
                </c:pt>
                <c:pt idx="349">
                  <c:v>5.4785821189444667E-2</c:v>
                </c:pt>
                <c:pt idx="350">
                  <c:v>5.393076014178811E-2</c:v>
                </c:pt>
                <c:pt idx="351">
                  <c:v>5.3044820795588817E-2</c:v>
                </c:pt>
                <c:pt idx="352">
                  <c:v>5.208633320204805E-2</c:v>
                </c:pt>
                <c:pt idx="353">
                  <c:v>5.192894840488381E-2</c:v>
                </c:pt>
                <c:pt idx="354">
                  <c:v>5.1925167388735718E-2</c:v>
                </c:pt>
                <c:pt idx="355">
                  <c:v>5.1722646711303666E-2</c:v>
                </c:pt>
                <c:pt idx="356">
                  <c:v>5.1878613627412362E-2</c:v>
                </c:pt>
                <c:pt idx="357">
                  <c:v>5.4301299724300908E-2</c:v>
                </c:pt>
                <c:pt idx="358">
                  <c:v>5.5318471839306813E-2</c:v>
                </c:pt>
                <c:pt idx="359">
                  <c:v>5.6921386372587639E-2</c:v>
                </c:pt>
                <c:pt idx="360">
                  <c:v>5.6918156754627802E-2</c:v>
                </c:pt>
                <c:pt idx="361">
                  <c:v>5.6514612051988974E-2</c:v>
                </c:pt>
                <c:pt idx="362">
                  <c:v>5.6158172508861758E-2</c:v>
                </c:pt>
                <c:pt idx="363">
                  <c:v>5.6120913745569129E-2</c:v>
                </c:pt>
                <c:pt idx="364">
                  <c:v>5.6067270578968105E-2</c:v>
                </c:pt>
                <c:pt idx="365">
                  <c:v>5.5415833005120124E-2</c:v>
                </c:pt>
                <c:pt idx="366">
                  <c:v>5.5200000000000006E-2</c:v>
                </c:pt>
                <c:pt idx="367">
                  <c:v>5.4983064198503351E-2</c:v>
                </c:pt>
                <c:pt idx="368">
                  <c:v>5.4793383221740842E-2</c:v>
                </c:pt>
                <c:pt idx="369">
                  <c:v>5.4311461205198905E-2</c:v>
                </c:pt>
                <c:pt idx="370">
                  <c:v>5.3564395431272158E-2</c:v>
                </c:pt>
                <c:pt idx="371">
                  <c:v>5.2808192201654197E-2</c:v>
                </c:pt>
                <c:pt idx="372">
                  <c:v>5.2335565183142967E-2</c:v>
                </c:pt>
                <c:pt idx="373">
                  <c:v>5.186293816463175E-2</c:v>
                </c:pt>
                <c:pt idx="374">
                  <c:v>5.1201260338716033E-2</c:v>
                </c:pt>
                <c:pt idx="375">
                  <c:v>5.0744387554155182E-2</c:v>
                </c:pt>
                <c:pt idx="376">
                  <c:v>5.0137849547065773E-2</c:v>
                </c:pt>
                <c:pt idx="377">
                  <c:v>4.943678613627412E-2</c:v>
                </c:pt>
                <c:pt idx="378">
                  <c:v>4.8270972823946434E-2</c:v>
                </c:pt>
                <c:pt idx="379">
                  <c:v>4.7357227254824732E-2</c:v>
                </c:pt>
                <c:pt idx="380">
                  <c:v>4.636471051595116E-2</c:v>
                </c:pt>
                <c:pt idx="381">
                  <c:v>4.540370224497834E-2</c:v>
                </c:pt>
                <c:pt idx="382">
                  <c:v>4.4584482079558882E-2</c:v>
                </c:pt>
                <c:pt idx="383">
                  <c:v>4.3552579755809374E-2</c:v>
                </c:pt>
                <c:pt idx="384">
                  <c:v>4.2489168964159114E-2</c:v>
                </c:pt>
                <c:pt idx="385">
                  <c:v>4.1819614021268221E-2</c:v>
                </c:pt>
                <c:pt idx="386">
                  <c:v>4.1039779440724698E-2</c:v>
                </c:pt>
                <c:pt idx="387">
                  <c:v>4.0433241433635289E-2</c:v>
                </c:pt>
                <c:pt idx="388">
                  <c:v>3.9716423788893264E-2</c:v>
                </c:pt>
                <c:pt idx="389">
                  <c:v>3.9298936589208348E-2</c:v>
                </c:pt>
                <c:pt idx="390">
                  <c:v>3.954312721543915E-2</c:v>
                </c:pt>
                <c:pt idx="391">
                  <c:v>3.9700669554942891E-2</c:v>
                </c:pt>
                <c:pt idx="392">
                  <c:v>3.9566758566364706E-2</c:v>
                </c:pt>
                <c:pt idx="393">
                  <c:v>3.9566758566364706E-2</c:v>
                </c:pt>
                <c:pt idx="394">
                  <c:v>3.9330445057109101E-2</c:v>
                </c:pt>
                <c:pt idx="395">
                  <c:v>3.9109885781803862E-2</c:v>
                </c:pt>
                <c:pt idx="396">
                  <c:v>3.8763292634895627E-2</c:v>
                </c:pt>
                <c:pt idx="397">
                  <c:v>3.8298542733359586E-2</c:v>
                </c:pt>
                <c:pt idx="398">
                  <c:v>3.9117762898779045E-2</c:v>
                </c:pt>
                <c:pt idx="399">
                  <c:v>3.984245766049626E-2</c:v>
                </c:pt>
                <c:pt idx="400">
                  <c:v>4.021268215833005E-2</c:v>
                </c:pt>
                <c:pt idx="401">
                  <c:v>4.2063804647499016E-2</c:v>
                </c:pt>
                <c:pt idx="402">
                  <c:v>4.3190232374950767E-2</c:v>
                </c:pt>
                <c:pt idx="403">
                  <c:v>4.4363922804253643E-2</c:v>
                </c:pt>
                <c:pt idx="404">
                  <c:v>4.5506104765655774E-2</c:v>
                </c:pt>
                <c:pt idx="405">
                  <c:v>4.6845214651437574E-2</c:v>
                </c:pt>
                <c:pt idx="406">
                  <c:v>4.9389523434423002E-2</c:v>
                </c:pt>
                <c:pt idx="407">
                  <c:v>5.17684127609295E-2</c:v>
                </c:pt>
                <c:pt idx="408">
                  <c:v>5.3335959038991722E-2</c:v>
                </c:pt>
                <c:pt idx="409">
                  <c:v>5.4682946041748719E-2</c:v>
                </c:pt>
                <c:pt idx="410">
                  <c:v>5.6817644742024415E-2</c:v>
                </c:pt>
                <c:pt idx="411">
                  <c:v>6.0047262701851123E-2</c:v>
                </c:pt>
                <c:pt idx="412">
                  <c:v>6.4300905868452149E-2</c:v>
                </c:pt>
                <c:pt idx="413">
                  <c:v>6.8593934619929103E-2</c:v>
                </c:pt>
                <c:pt idx="414">
                  <c:v>7.3312327688066156E-2</c:v>
                </c:pt>
                <c:pt idx="415">
                  <c:v>7.697518708152816E-2</c:v>
                </c:pt>
                <c:pt idx="416">
                  <c:v>7.879480110279638E-2</c:v>
                </c:pt>
                <c:pt idx="417">
                  <c:v>8.0244190626230796E-2</c:v>
                </c:pt>
                <c:pt idx="418">
                  <c:v>8.1622686096888539E-2</c:v>
                </c:pt>
                <c:pt idx="419">
                  <c:v>8.2465537613233553E-2</c:v>
                </c:pt>
                <c:pt idx="420">
                  <c:v>8.3584088223710121E-2</c:v>
                </c:pt>
                <c:pt idx="421">
                  <c:v>8.5529736116581323E-2</c:v>
                </c:pt>
                <c:pt idx="422">
                  <c:v>8.621504529342261E-2</c:v>
                </c:pt>
                <c:pt idx="423">
                  <c:v>8.8223710122095317E-2</c:v>
                </c:pt>
                <c:pt idx="424">
                  <c:v>8.9846396218983854E-2</c:v>
                </c:pt>
                <c:pt idx="425">
                  <c:v>9.0185112248916899E-2</c:v>
                </c:pt>
                <c:pt idx="426">
                  <c:v>9.0311146120519895E-2</c:v>
                </c:pt>
                <c:pt idx="427">
                  <c:v>9.024812918471839E-2</c:v>
                </c:pt>
                <c:pt idx="428">
                  <c:v>9.0169358014966519E-2</c:v>
                </c:pt>
                <c:pt idx="429">
                  <c:v>9.0303269003544698E-2</c:v>
                </c:pt>
                <c:pt idx="430">
                  <c:v>9.2422213469870021E-2</c:v>
                </c:pt>
                <c:pt idx="431">
                  <c:v>9.5360378101614809E-2</c:v>
                </c:pt>
                <c:pt idx="432">
                  <c:v>9.9708546671918072E-2</c:v>
                </c:pt>
                <c:pt idx="433">
                  <c:v>0.10263883418668768</c:v>
                </c:pt>
                <c:pt idx="434">
                  <c:v>0.10570303269003545</c:v>
                </c:pt>
                <c:pt idx="435">
                  <c:v>0.10809767625049231</c:v>
                </c:pt>
                <c:pt idx="436">
                  <c:v>0.11083103584088223</c:v>
                </c:pt>
                <c:pt idx="437">
                  <c:v>0.11201260338716029</c:v>
                </c:pt>
                <c:pt idx="438">
                  <c:v>0.11321780228436391</c:v>
                </c:pt>
                <c:pt idx="439">
                  <c:v>0.11634501772351319</c:v>
                </c:pt>
                <c:pt idx="440">
                  <c:v>0.11862150452934227</c:v>
                </c:pt>
                <c:pt idx="441">
                  <c:v>0.12039385584875936</c:v>
                </c:pt>
                <c:pt idx="442">
                  <c:v>0.12241039779440725</c:v>
                </c:pt>
                <c:pt idx="443">
                  <c:v>0.12404883812524616</c:v>
                </c:pt>
                <c:pt idx="444">
                  <c:v>0.12613627412367073</c:v>
                </c:pt>
                <c:pt idx="445">
                  <c:v>0.12876723119338321</c:v>
                </c:pt>
                <c:pt idx="446">
                  <c:v>0.13254037022449783</c:v>
                </c:pt>
                <c:pt idx="447">
                  <c:v>0.13630563213863725</c:v>
                </c:pt>
                <c:pt idx="448">
                  <c:v>0.13917290271760535</c:v>
                </c:pt>
                <c:pt idx="449">
                  <c:v>0.1411027963765262</c:v>
                </c:pt>
                <c:pt idx="450">
                  <c:v>0.14267821977156361</c:v>
                </c:pt>
                <c:pt idx="451">
                  <c:v>0.14406459235919652</c:v>
                </c:pt>
                <c:pt idx="452">
                  <c:v>0.14452146514375738</c:v>
                </c:pt>
                <c:pt idx="453">
                  <c:v>0.14619141394249704</c:v>
                </c:pt>
                <c:pt idx="454">
                  <c:v>0.14709728239464356</c:v>
                </c:pt>
                <c:pt idx="455">
                  <c:v>0.14777471445450965</c:v>
                </c:pt>
                <c:pt idx="456">
                  <c:v>0.14849153209925167</c:v>
                </c:pt>
                <c:pt idx="457">
                  <c:v>0.14880661677825915</c:v>
                </c:pt>
                <c:pt idx="458">
                  <c:v>0.1491453328081922</c:v>
                </c:pt>
                <c:pt idx="459">
                  <c:v>0.14931862938164631</c:v>
                </c:pt>
                <c:pt idx="460">
                  <c:v>0.14989365892083498</c:v>
                </c:pt>
                <c:pt idx="461">
                  <c:v>0.15150059078377315</c:v>
                </c:pt>
                <c:pt idx="462">
                  <c:v>0.15231193383221742</c:v>
                </c:pt>
                <c:pt idx="463">
                  <c:v>0.15276092949980308</c:v>
                </c:pt>
                <c:pt idx="464">
                  <c:v>0.15346987002756993</c:v>
                </c:pt>
                <c:pt idx="465">
                  <c:v>0.15369830641985033</c:v>
                </c:pt>
                <c:pt idx="466">
                  <c:v>0.15390311146120519</c:v>
                </c:pt>
                <c:pt idx="467">
                  <c:v>0.15399763686490744</c:v>
                </c:pt>
                <c:pt idx="468">
                  <c:v>0.1540764080346593</c:v>
                </c:pt>
                <c:pt idx="469">
                  <c:v>0.15411579361953526</c:v>
                </c:pt>
                <c:pt idx="470">
                  <c:v>0.1541834580543521</c:v>
                </c:pt>
                <c:pt idx="471">
                  <c:v>0.15429554942890902</c:v>
                </c:pt>
                <c:pt idx="472">
                  <c:v>0.15419023237495075</c:v>
                </c:pt>
                <c:pt idx="473">
                  <c:v>0.1541209137455691</c:v>
                </c:pt>
                <c:pt idx="474">
                  <c:v>0.15485710909807013</c:v>
                </c:pt>
                <c:pt idx="475">
                  <c:v>0.15511382434029145</c:v>
                </c:pt>
                <c:pt idx="476">
                  <c:v>0.15526506498621506</c:v>
                </c:pt>
                <c:pt idx="477">
                  <c:v>0.15550263883418669</c:v>
                </c:pt>
                <c:pt idx="478">
                  <c:v>0.15553572272548247</c:v>
                </c:pt>
                <c:pt idx="479">
                  <c:v>0.15547278456085073</c:v>
                </c:pt>
                <c:pt idx="480">
                  <c:v>0.15543316266246554</c:v>
                </c:pt>
                <c:pt idx="481">
                  <c:v>0.1554794013391099</c:v>
                </c:pt>
                <c:pt idx="482">
                  <c:v>0.15508050413548641</c:v>
                </c:pt>
                <c:pt idx="483">
                  <c:v>0.15485640015754235</c:v>
                </c:pt>
                <c:pt idx="484">
                  <c:v>0.15428586057502955</c:v>
                </c:pt>
                <c:pt idx="485">
                  <c:v>0.15386144151240647</c:v>
                </c:pt>
                <c:pt idx="486">
                  <c:v>0.15341732965734539</c:v>
                </c:pt>
                <c:pt idx="487">
                  <c:v>0.15304773532886962</c:v>
                </c:pt>
                <c:pt idx="488">
                  <c:v>0.15271350925561245</c:v>
                </c:pt>
                <c:pt idx="489">
                  <c:v>0.15257439936983064</c:v>
                </c:pt>
                <c:pt idx="490">
                  <c:v>0.15241402126821582</c:v>
                </c:pt>
                <c:pt idx="491">
                  <c:v>0.15216581331232767</c:v>
                </c:pt>
                <c:pt idx="492">
                  <c:v>0.15181173690429303</c:v>
                </c:pt>
                <c:pt idx="493">
                  <c:v>0.15152650649862151</c:v>
                </c:pt>
                <c:pt idx="494">
                  <c:v>0.15121087042142575</c:v>
                </c:pt>
                <c:pt idx="495">
                  <c:v>0.15273091768412761</c:v>
                </c:pt>
                <c:pt idx="496">
                  <c:v>0.15298054352107129</c:v>
                </c:pt>
                <c:pt idx="497">
                  <c:v>0.15293272942103189</c:v>
                </c:pt>
                <c:pt idx="498">
                  <c:v>0.15292579755809374</c:v>
                </c:pt>
                <c:pt idx="499">
                  <c:v>0.15287609294998031</c:v>
                </c:pt>
                <c:pt idx="500">
                  <c:v>0.15274998030720757</c:v>
                </c:pt>
                <c:pt idx="501">
                  <c:v>0.15257518708152815</c:v>
                </c:pt>
                <c:pt idx="502">
                  <c:v>0.15247821977156362</c:v>
                </c:pt>
                <c:pt idx="503">
                  <c:v>0.15254942890901929</c:v>
                </c:pt>
                <c:pt idx="504">
                  <c:v>0.15259558881449389</c:v>
                </c:pt>
                <c:pt idx="505">
                  <c:v>0.15251705395825127</c:v>
                </c:pt>
                <c:pt idx="506">
                  <c:v>0.15237258763292635</c:v>
                </c:pt>
                <c:pt idx="507">
                  <c:v>0.15205529736116583</c:v>
                </c:pt>
                <c:pt idx="508">
                  <c:v>0.15177250886175658</c:v>
                </c:pt>
                <c:pt idx="509">
                  <c:v>0.15152516738873573</c:v>
                </c:pt>
                <c:pt idx="510">
                  <c:v>0.151211421819614</c:v>
                </c:pt>
                <c:pt idx="511">
                  <c:v>0.15092036234738085</c:v>
                </c:pt>
                <c:pt idx="512">
                  <c:v>0.15059480110279638</c:v>
                </c:pt>
                <c:pt idx="513">
                  <c:v>0.15071051595116186</c:v>
                </c:pt>
                <c:pt idx="514">
                  <c:v>0.15078968097676251</c:v>
                </c:pt>
                <c:pt idx="515">
                  <c:v>0.15148397006695549</c:v>
                </c:pt>
                <c:pt idx="516">
                  <c:v>0.15281480897991334</c:v>
                </c:pt>
                <c:pt idx="517">
                  <c:v>0.1539134304844427</c:v>
                </c:pt>
                <c:pt idx="518">
                  <c:v>0.15483481685703032</c:v>
                </c:pt>
                <c:pt idx="519">
                  <c:v>0.15547861362741236</c:v>
                </c:pt>
                <c:pt idx="520">
                  <c:v>0.15591492713666799</c:v>
                </c:pt>
                <c:pt idx="521">
                  <c:v>0.15617156360771958</c:v>
                </c:pt>
                <c:pt idx="522">
                  <c:v>0.15623662859393461</c:v>
                </c:pt>
                <c:pt idx="523">
                  <c:v>0.15625584875935408</c:v>
                </c:pt>
                <c:pt idx="524">
                  <c:v>0.15605450964946829</c:v>
                </c:pt>
                <c:pt idx="525">
                  <c:v>0.15557818038597873</c:v>
                </c:pt>
                <c:pt idx="526">
                  <c:v>0.15535935407640802</c:v>
                </c:pt>
                <c:pt idx="527">
                  <c:v>0.15520039385584877</c:v>
                </c:pt>
                <c:pt idx="528">
                  <c:v>0.15493359590389916</c:v>
                </c:pt>
                <c:pt idx="529">
                  <c:v>0.15457101220953132</c:v>
                </c:pt>
                <c:pt idx="530">
                  <c:v>0.15421725088617566</c:v>
                </c:pt>
                <c:pt idx="531">
                  <c:v>0.15419046868846001</c:v>
                </c:pt>
                <c:pt idx="532">
                  <c:v>0.15414438755415516</c:v>
                </c:pt>
                <c:pt idx="533">
                  <c:v>0.15401457266640409</c:v>
                </c:pt>
                <c:pt idx="534">
                  <c:v>0.15418408822371013</c:v>
                </c:pt>
                <c:pt idx="535">
                  <c:v>0.15435391886569516</c:v>
                </c:pt>
                <c:pt idx="536">
                  <c:v>0.15439684915320992</c:v>
                </c:pt>
                <c:pt idx="537">
                  <c:v>0.15429476171721149</c:v>
                </c:pt>
                <c:pt idx="538">
                  <c:v>0.15404088223710122</c:v>
                </c:pt>
                <c:pt idx="539">
                  <c:v>0.15397967703820403</c:v>
                </c:pt>
                <c:pt idx="540">
                  <c:v>0.15419558881449388</c:v>
                </c:pt>
                <c:pt idx="541">
                  <c:v>0.15437124852304057</c:v>
                </c:pt>
                <c:pt idx="542">
                  <c:v>0.15418645135880268</c:v>
                </c:pt>
                <c:pt idx="543">
                  <c:v>0.15402181961402125</c:v>
                </c:pt>
                <c:pt idx="544">
                  <c:v>0.15403221740842851</c:v>
                </c:pt>
                <c:pt idx="545">
                  <c:v>0.15378062229224104</c:v>
                </c:pt>
                <c:pt idx="546">
                  <c:v>0.15347908625443088</c:v>
                </c:pt>
                <c:pt idx="547">
                  <c:v>0.15312059866089012</c:v>
                </c:pt>
                <c:pt idx="548">
                  <c:v>0.15265821189444664</c:v>
                </c:pt>
                <c:pt idx="549">
                  <c:v>0.15261323355651832</c:v>
                </c:pt>
                <c:pt idx="550">
                  <c:v>0.15251067349350139</c:v>
                </c:pt>
                <c:pt idx="551">
                  <c:v>0.15226987002756992</c:v>
                </c:pt>
                <c:pt idx="552">
                  <c:v>0.15214690823158725</c:v>
                </c:pt>
                <c:pt idx="553">
                  <c:v>0.15204537219377709</c:v>
                </c:pt>
                <c:pt idx="554">
                  <c:v>0.15181599054745964</c:v>
                </c:pt>
                <c:pt idx="555">
                  <c:v>0.15162000787711696</c:v>
                </c:pt>
                <c:pt idx="556">
                  <c:v>0.15123938558487593</c:v>
                </c:pt>
                <c:pt idx="557">
                  <c:v>0.15089791256400156</c:v>
                </c:pt>
                <c:pt idx="558">
                  <c:v>0.1506145726664041</c:v>
                </c:pt>
                <c:pt idx="559">
                  <c:v>0.15029231981094918</c:v>
                </c:pt>
                <c:pt idx="560">
                  <c:v>0.15001157936195353</c:v>
                </c:pt>
                <c:pt idx="561">
                  <c:v>0.14963174478141</c:v>
                </c:pt>
                <c:pt idx="562">
                  <c:v>0.14922457660496258</c:v>
                </c:pt>
                <c:pt idx="563">
                  <c:v>0.14876975187081529</c:v>
                </c:pt>
                <c:pt idx="564">
                  <c:v>0.14830610476565576</c:v>
                </c:pt>
                <c:pt idx="565">
                  <c:v>0.14779070500196928</c:v>
                </c:pt>
                <c:pt idx="566">
                  <c:v>0.14728302481291847</c:v>
                </c:pt>
                <c:pt idx="567">
                  <c:v>0.14677707758960221</c:v>
                </c:pt>
                <c:pt idx="568">
                  <c:v>0.14627113036628595</c:v>
                </c:pt>
                <c:pt idx="569">
                  <c:v>0.1458315872390705</c:v>
                </c:pt>
                <c:pt idx="570">
                  <c:v>0.14553225679401338</c:v>
                </c:pt>
                <c:pt idx="571">
                  <c:v>0.14568302481291848</c:v>
                </c:pt>
                <c:pt idx="572">
                  <c:v>0.14583788893265065</c:v>
                </c:pt>
                <c:pt idx="573">
                  <c:v>0.14571666010240253</c:v>
                </c:pt>
                <c:pt idx="574">
                  <c:v>0.1454824734147302</c:v>
                </c:pt>
                <c:pt idx="575">
                  <c:v>0.14512343442300119</c:v>
                </c:pt>
                <c:pt idx="576">
                  <c:v>0.14484001575423397</c:v>
                </c:pt>
                <c:pt idx="577">
                  <c:v>0.14437692004726269</c:v>
                </c:pt>
                <c:pt idx="578">
                  <c:v>0.14381985033477745</c:v>
                </c:pt>
                <c:pt idx="579">
                  <c:v>0.1432304056715242</c:v>
                </c:pt>
                <c:pt idx="580">
                  <c:v>0.14245411579361952</c:v>
                </c:pt>
                <c:pt idx="581">
                  <c:v>0.14160961008270972</c:v>
                </c:pt>
                <c:pt idx="582">
                  <c:v>0.14080575029539188</c:v>
                </c:pt>
                <c:pt idx="583">
                  <c:v>0.13997061835368255</c:v>
                </c:pt>
                <c:pt idx="584">
                  <c:v>0.13908310358408824</c:v>
                </c:pt>
                <c:pt idx="585">
                  <c:v>0.13822875147695943</c:v>
                </c:pt>
                <c:pt idx="586">
                  <c:v>0.13740354470263882</c:v>
                </c:pt>
                <c:pt idx="587">
                  <c:v>0.13654391492713666</c:v>
                </c:pt>
                <c:pt idx="588">
                  <c:v>0.13569728239464354</c:v>
                </c:pt>
                <c:pt idx="589">
                  <c:v>0.13477471445450964</c:v>
                </c:pt>
                <c:pt idx="590">
                  <c:v>0.1339805435210713</c:v>
                </c:pt>
                <c:pt idx="591">
                  <c:v>0.13304631744781409</c:v>
                </c:pt>
                <c:pt idx="592">
                  <c:v>0.13213958251280034</c:v>
                </c:pt>
                <c:pt idx="593">
                  <c:v>0.13124324537219378</c:v>
                </c:pt>
                <c:pt idx="594">
                  <c:v>0.13026246553761323</c:v>
                </c:pt>
                <c:pt idx="595">
                  <c:v>0.12931232768806616</c:v>
                </c:pt>
                <c:pt idx="596">
                  <c:v>0.12831555730602601</c:v>
                </c:pt>
                <c:pt idx="597">
                  <c:v>0.12736242615202836</c:v>
                </c:pt>
                <c:pt idx="598">
                  <c:v>0.12646553761323356</c:v>
                </c:pt>
                <c:pt idx="599">
                  <c:v>0.12556211106734935</c:v>
                </c:pt>
                <c:pt idx="600">
                  <c:v>0.12459291059472234</c:v>
                </c:pt>
                <c:pt idx="601">
                  <c:v>0.12379448601811738</c:v>
                </c:pt>
                <c:pt idx="602">
                  <c:v>0.12298148877510831</c:v>
                </c:pt>
                <c:pt idx="603">
                  <c:v>0.12228389129578573</c:v>
                </c:pt>
                <c:pt idx="604">
                  <c:v>0.12196266246553762</c:v>
                </c:pt>
                <c:pt idx="605">
                  <c:v>0.12148940527766837</c:v>
                </c:pt>
                <c:pt idx="606">
                  <c:v>0.12085876329263491</c:v>
                </c:pt>
                <c:pt idx="607">
                  <c:v>0.12014848365498228</c:v>
                </c:pt>
                <c:pt idx="608">
                  <c:v>0.11944198503347773</c:v>
                </c:pt>
                <c:pt idx="609">
                  <c:v>0.11871067349350138</c:v>
                </c:pt>
                <c:pt idx="610">
                  <c:v>0.11810256006301693</c:v>
                </c:pt>
                <c:pt idx="611">
                  <c:v>0.11736195352500986</c:v>
                </c:pt>
                <c:pt idx="612">
                  <c:v>0.11690925561244585</c:v>
                </c:pt>
                <c:pt idx="613">
                  <c:v>0.11619598267034265</c:v>
                </c:pt>
                <c:pt idx="614">
                  <c:v>0.11567223316266247</c:v>
                </c:pt>
                <c:pt idx="615">
                  <c:v>0.11578605750295391</c:v>
                </c:pt>
                <c:pt idx="616">
                  <c:v>0.11876226860968885</c:v>
                </c:pt>
                <c:pt idx="617">
                  <c:v>0.1203090192989366</c:v>
                </c:pt>
                <c:pt idx="618">
                  <c:v>0.12153643166601025</c:v>
                </c:pt>
                <c:pt idx="619">
                  <c:v>0.12407341473020875</c:v>
                </c:pt>
                <c:pt idx="620">
                  <c:v>0.12588042536431668</c:v>
                </c:pt>
                <c:pt idx="621">
                  <c:v>0.12704056715242221</c:v>
                </c:pt>
                <c:pt idx="622">
                  <c:v>0.12741205198897201</c:v>
                </c:pt>
                <c:pt idx="623">
                  <c:v>0.12765332808192204</c:v>
                </c:pt>
                <c:pt idx="624">
                  <c:v>0.12763521071287909</c:v>
                </c:pt>
                <c:pt idx="625">
                  <c:v>0.12744198503347776</c:v>
                </c:pt>
                <c:pt idx="626">
                  <c:v>0.12718503347774715</c:v>
                </c:pt>
                <c:pt idx="627">
                  <c:v>0.12685632138637257</c:v>
                </c:pt>
                <c:pt idx="628">
                  <c:v>0.12633737692004726</c:v>
                </c:pt>
                <c:pt idx="629">
                  <c:v>0.1258764080346593</c:v>
                </c:pt>
                <c:pt idx="630">
                  <c:v>0.12527995273729814</c:v>
                </c:pt>
                <c:pt idx="631">
                  <c:v>0.12462938164631746</c:v>
                </c:pt>
                <c:pt idx="632">
                  <c:v>0.12392351319417093</c:v>
                </c:pt>
                <c:pt idx="633">
                  <c:v>0.12460464749901536</c:v>
                </c:pt>
                <c:pt idx="634">
                  <c:v>0.12503040567152424</c:v>
                </c:pt>
                <c:pt idx="635">
                  <c:v>0.12513517132729421</c:v>
                </c:pt>
                <c:pt idx="636">
                  <c:v>0.12554202441906262</c:v>
                </c:pt>
                <c:pt idx="637">
                  <c:v>0.12559543127215439</c:v>
                </c:pt>
                <c:pt idx="638">
                  <c:v>0.12658054352107129</c:v>
                </c:pt>
                <c:pt idx="639">
                  <c:v>0.12762607325718786</c:v>
                </c:pt>
                <c:pt idx="640">
                  <c:v>0.12843213863725877</c:v>
                </c:pt>
                <c:pt idx="641">
                  <c:v>0.12895250098463962</c:v>
                </c:pt>
                <c:pt idx="642">
                  <c:v>0.12911807798345806</c:v>
                </c:pt>
                <c:pt idx="643">
                  <c:v>0.12903016935801495</c:v>
                </c:pt>
                <c:pt idx="644">
                  <c:v>0.12864269397400552</c:v>
                </c:pt>
                <c:pt idx="645">
                  <c:v>0.12847073651043719</c:v>
                </c:pt>
                <c:pt idx="646">
                  <c:v>0.12801394249704609</c:v>
                </c:pt>
                <c:pt idx="647">
                  <c:v>0.12763560456872786</c:v>
                </c:pt>
                <c:pt idx="648">
                  <c:v>0.12744048838125246</c:v>
                </c:pt>
                <c:pt idx="649">
                  <c:v>0.12718566364710515</c:v>
                </c:pt>
                <c:pt idx="650">
                  <c:v>0.12673272942103192</c:v>
                </c:pt>
                <c:pt idx="651">
                  <c:v>0.12621662071681763</c:v>
                </c:pt>
                <c:pt idx="652">
                  <c:v>0.12565640015754234</c:v>
                </c:pt>
                <c:pt idx="653">
                  <c:v>0.12506152028357623</c:v>
                </c:pt>
                <c:pt idx="654">
                  <c:v>0.12441024025206773</c:v>
                </c:pt>
                <c:pt idx="655">
                  <c:v>0.12364324537219379</c:v>
                </c:pt>
                <c:pt idx="656">
                  <c:v>0.12293107522646712</c:v>
                </c:pt>
                <c:pt idx="657">
                  <c:v>0.12225710909807011</c:v>
                </c:pt>
                <c:pt idx="658">
                  <c:v>0.12138621504529341</c:v>
                </c:pt>
                <c:pt idx="659">
                  <c:v>0.1210132335565183</c:v>
                </c:pt>
                <c:pt idx="660">
                  <c:v>0.12166703426545884</c:v>
                </c:pt>
                <c:pt idx="661">
                  <c:v>0.12156471051595116</c:v>
                </c:pt>
                <c:pt idx="662">
                  <c:v>0.12119747932256793</c:v>
                </c:pt>
                <c:pt idx="663">
                  <c:v>0.12099992122883024</c:v>
                </c:pt>
                <c:pt idx="664">
                  <c:v>0.12268034659314692</c:v>
                </c:pt>
                <c:pt idx="665">
                  <c:v>0.12404789287120914</c:v>
                </c:pt>
                <c:pt idx="666">
                  <c:v>0.12415620322961796</c:v>
                </c:pt>
                <c:pt idx="667">
                  <c:v>0.124126348956282</c:v>
                </c:pt>
                <c:pt idx="668">
                  <c:v>0.12406805829066563</c:v>
                </c:pt>
                <c:pt idx="669">
                  <c:v>0.1240595510043324</c:v>
                </c:pt>
                <c:pt idx="670">
                  <c:v>0.12472823946435604</c:v>
                </c:pt>
                <c:pt idx="671">
                  <c:v>0.12662780622292241</c:v>
                </c:pt>
                <c:pt idx="672">
                  <c:v>0.12762725482473414</c:v>
                </c:pt>
                <c:pt idx="673">
                  <c:v>0.12956486805829065</c:v>
                </c:pt>
                <c:pt idx="674">
                  <c:v>0.13074044899566759</c:v>
                </c:pt>
                <c:pt idx="675">
                  <c:v>0.13159456478928713</c:v>
                </c:pt>
                <c:pt idx="676">
                  <c:v>0.13200110279637653</c:v>
                </c:pt>
                <c:pt idx="677">
                  <c:v>0.13237392674281212</c:v>
                </c:pt>
                <c:pt idx="678">
                  <c:v>0.13289688853879481</c:v>
                </c:pt>
                <c:pt idx="679">
                  <c:v>0.13316148089799132</c:v>
                </c:pt>
                <c:pt idx="680">
                  <c:v>0.13379015360378102</c:v>
                </c:pt>
                <c:pt idx="681">
                  <c:v>0.13459054745962976</c:v>
                </c:pt>
                <c:pt idx="682">
                  <c:v>0.13488672705789681</c:v>
                </c:pt>
                <c:pt idx="683">
                  <c:v>0.13532138637258764</c:v>
                </c:pt>
                <c:pt idx="684">
                  <c:v>0.13568302481291847</c:v>
                </c:pt>
                <c:pt idx="685">
                  <c:v>0.13573391098857818</c:v>
                </c:pt>
                <c:pt idx="686">
                  <c:v>0.13730547459629777</c:v>
                </c:pt>
                <c:pt idx="687">
                  <c:v>0.13787475384009454</c:v>
                </c:pt>
                <c:pt idx="688">
                  <c:v>0.13924623867664435</c:v>
                </c:pt>
                <c:pt idx="689">
                  <c:v>0.14090854667191807</c:v>
                </c:pt>
                <c:pt idx="690">
                  <c:v>0.14195722725482474</c:v>
                </c:pt>
                <c:pt idx="691">
                  <c:v>0.14320543521071288</c:v>
                </c:pt>
                <c:pt idx="692">
                  <c:v>0.1448613627412367</c:v>
                </c:pt>
                <c:pt idx="693">
                  <c:v>0.14633918865695156</c:v>
                </c:pt>
                <c:pt idx="694">
                  <c:v>0.14731476959432846</c:v>
                </c:pt>
                <c:pt idx="695">
                  <c:v>0.14799653406853092</c:v>
                </c:pt>
                <c:pt idx="696">
                  <c:v>0.14840961008270973</c:v>
                </c:pt>
                <c:pt idx="697">
                  <c:v>0.14953131153997637</c:v>
                </c:pt>
                <c:pt idx="698">
                  <c:v>0.15088680582906658</c:v>
                </c:pt>
                <c:pt idx="699">
                  <c:v>0.15137487199684915</c:v>
                </c:pt>
                <c:pt idx="700">
                  <c:v>0.15185553367467505</c:v>
                </c:pt>
                <c:pt idx="701">
                  <c:v>0.15248058290665614</c:v>
                </c:pt>
                <c:pt idx="702">
                  <c:v>0.15383710122095312</c:v>
                </c:pt>
                <c:pt idx="703">
                  <c:v>0.15610342654588422</c:v>
                </c:pt>
                <c:pt idx="704">
                  <c:v>0.15846167782591572</c:v>
                </c:pt>
                <c:pt idx="705">
                  <c:v>0.16390547459629776</c:v>
                </c:pt>
                <c:pt idx="706">
                  <c:v>0.16918723907050018</c:v>
                </c:pt>
                <c:pt idx="707">
                  <c:v>0.17319834580543522</c:v>
                </c:pt>
                <c:pt idx="708">
                  <c:v>0.17677408428515165</c:v>
                </c:pt>
                <c:pt idx="709">
                  <c:v>0.17945529736116581</c:v>
                </c:pt>
                <c:pt idx="710">
                  <c:v>0.1816361559669161</c:v>
                </c:pt>
                <c:pt idx="711">
                  <c:v>0.18429334383615595</c:v>
                </c:pt>
                <c:pt idx="712">
                  <c:v>0.18746293816463175</c:v>
                </c:pt>
                <c:pt idx="713">
                  <c:v>0.1908165419456479</c:v>
                </c:pt>
                <c:pt idx="714">
                  <c:v>0.19398526979125638</c:v>
                </c:pt>
                <c:pt idx="715">
                  <c:v>0.1961854273335959</c:v>
                </c:pt>
                <c:pt idx="716">
                  <c:v>0.19840669554942891</c:v>
                </c:pt>
                <c:pt idx="717">
                  <c:v>0.20030082709728239</c:v>
                </c:pt>
                <c:pt idx="718">
                  <c:v>0.20342599448601811</c:v>
                </c:pt>
                <c:pt idx="719">
                  <c:v>0.20535896022055927</c:v>
                </c:pt>
                <c:pt idx="720">
                  <c:v>0.2078389917290272</c:v>
                </c:pt>
                <c:pt idx="721">
                  <c:v>0.21022150452934224</c:v>
                </c:pt>
                <c:pt idx="722">
                  <c:v>0.21254249704608114</c:v>
                </c:pt>
                <c:pt idx="723">
                  <c:v>0.21415092556124457</c:v>
                </c:pt>
                <c:pt idx="724">
                  <c:v>0.21649271366679793</c:v>
                </c:pt>
                <c:pt idx="725">
                  <c:v>0.21884458448207955</c:v>
                </c:pt>
                <c:pt idx="726">
                  <c:v>0.22104584482079559</c:v>
                </c:pt>
                <c:pt idx="727">
                  <c:v>0.2242315872390705</c:v>
                </c:pt>
                <c:pt idx="728">
                  <c:v>0.22633320204805041</c:v>
                </c:pt>
                <c:pt idx="729">
                  <c:v>0.22897849547065774</c:v>
                </c:pt>
                <c:pt idx="730">
                  <c:v>0.23161646317447815</c:v>
                </c:pt>
                <c:pt idx="731">
                  <c:v>0.23510649862150451</c:v>
                </c:pt>
                <c:pt idx="732">
                  <c:v>0.23841118550610477</c:v>
                </c:pt>
                <c:pt idx="733">
                  <c:v>0.24124938952343442</c:v>
                </c:pt>
                <c:pt idx="734">
                  <c:v>0.24321583300512012</c:v>
                </c:pt>
                <c:pt idx="735">
                  <c:v>0.24476218983851908</c:v>
                </c:pt>
                <c:pt idx="736">
                  <c:v>0.24620031508467902</c:v>
                </c:pt>
                <c:pt idx="737">
                  <c:v>0.24747569909413153</c:v>
                </c:pt>
                <c:pt idx="738">
                  <c:v>0.24888893265064985</c:v>
                </c:pt>
                <c:pt idx="739">
                  <c:v>0.2502996455297361</c:v>
                </c:pt>
                <c:pt idx="740">
                  <c:v>0.25225450964946827</c:v>
                </c:pt>
                <c:pt idx="741">
                  <c:v>0.25425151634501769</c:v>
                </c:pt>
                <c:pt idx="742">
                  <c:v>0.25719243796770386</c:v>
                </c:pt>
                <c:pt idx="743">
                  <c:v>0.26243670736510438</c:v>
                </c:pt>
                <c:pt idx="744">
                  <c:v>0.2723925955100433</c:v>
                </c:pt>
                <c:pt idx="745">
                  <c:v>0.2869776289877905</c:v>
                </c:pt>
                <c:pt idx="746">
                  <c:v>0.29911280031508469</c:v>
                </c:pt>
                <c:pt idx="747">
                  <c:v>0.3102642772745175</c:v>
                </c:pt>
                <c:pt idx="748">
                  <c:v>0.31850161480897993</c:v>
                </c:pt>
                <c:pt idx="749">
                  <c:v>0.32327302087436</c:v>
                </c:pt>
                <c:pt idx="750">
                  <c:v>0.32610823158723906</c:v>
                </c:pt>
                <c:pt idx="751">
                  <c:v>0.32950515951161874</c:v>
                </c:pt>
                <c:pt idx="752">
                  <c:v>0.330737770775896</c:v>
                </c:pt>
                <c:pt idx="753">
                  <c:v>0.33130657739267427</c:v>
                </c:pt>
                <c:pt idx="754">
                  <c:v>0.3338207955888145</c:v>
                </c:pt>
                <c:pt idx="755">
                  <c:v>0.33734241827491135</c:v>
                </c:pt>
                <c:pt idx="756">
                  <c:v>0.33983016935801497</c:v>
                </c:pt>
                <c:pt idx="757">
                  <c:v>0.34482567940133907</c:v>
                </c:pt>
                <c:pt idx="758">
                  <c:v>0.34761945647892872</c:v>
                </c:pt>
                <c:pt idx="759">
                  <c:v>0.34977235131941709</c:v>
                </c:pt>
                <c:pt idx="760">
                  <c:v>0.35112477353288696</c:v>
                </c:pt>
                <c:pt idx="761">
                  <c:v>0.35228649074438756</c:v>
                </c:pt>
                <c:pt idx="762">
                  <c:v>0.35336415911776292</c:v>
                </c:pt>
                <c:pt idx="763">
                  <c:v>0.35453406853091768</c:v>
                </c:pt>
                <c:pt idx="764">
                  <c:v>0.35592477353288698</c:v>
                </c:pt>
                <c:pt idx="765">
                  <c:v>0.35702016541945647</c:v>
                </c:pt>
                <c:pt idx="766">
                  <c:v>0.35806333202048052</c:v>
                </c:pt>
                <c:pt idx="767">
                  <c:v>0.36081165813312327</c:v>
                </c:pt>
                <c:pt idx="768">
                  <c:v>0.3631757384797164</c:v>
                </c:pt>
                <c:pt idx="769">
                  <c:v>0.36487057896809766</c:v>
                </c:pt>
                <c:pt idx="770">
                  <c:v>0.3664066167782592</c:v>
                </c:pt>
                <c:pt idx="771">
                  <c:v>0.36740803465931471</c:v>
                </c:pt>
                <c:pt idx="772">
                  <c:v>0.3686345017723513</c:v>
                </c:pt>
                <c:pt idx="773">
                  <c:v>0.36892319810949192</c:v>
                </c:pt>
                <c:pt idx="774">
                  <c:v>0.36901567546278063</c:v>
                </c:pt>
                <c:pt idx="775">
                  <c:v>0.36935108310358411</c:v>
                </c:pt>
                <c:pt idx="776">
                  <c:v>0.37226758566364709</c:v>
                </c:pt>
                <c:pt idx="777">
                  <c:v>0.37461866876723121</c:v>
                </c:pt>
                <c:pt idx="778">
                  <c:v>0.37596557699881844</c:v>
                </c:pt>
                <c:pt idx="779">
                  <c:v>0.3771502953918866</c:v>
                </c:pt>
                <c:pt idx="780">
                  <c:v>0.37817534462386765</c:v>
                </c:pt>
                <c:pt idx="781">
                  <c:v>0.38285561244584482</c:v>
                </c:pt>
                <c:pt idx="782">
                  <c:v>0.3884633320204805</c:v>
                </c:pt>
                <c:pt idx="783">
                  <c:v>0.39219779440724695</c:v>
                </c:pt>
                <c:pt idx="784">
                  <c:v>0.39512587632926349</c:v>
                </c:pt>
                <c:pt idx="785">
                  <c:v>0.39991658133123276</c:v>
                </c:pt>
                <c:pt idx="786">
                  <c:v>0.40367656557699882</c:v>
                </c:pt>
                <c:pt idx="787">
                  <c:v>0.40561094919259549</c:v>
                </c:pt>
                <c:pt idx="788">
                  <c:v>0.40714249704608113</c:v>
                </c:pt>
                <c:pt idx="789">
                  <c:v>0.40995525797558097</c:v>
                </c:pt>
                <c:pt idx="790">
                  <c:v>0.41184474202441906</c:v>
                </c:pt>
                <c:pt idx="791">
                  <c:v>0.41711500590783773</c:v>
                </c:pt>
                <c:pt idx="792">
                  <c:v>0.42219582512800319</c:v>
                </c:pt>
                <c:pt idx="793">
                  <c:v>0.43320472627018508</c:v>
                </c:pt>
                <c:pt idx="794">
                  <c:v>0.4391503741630563</c:v>
                </c:pt>
                <c:pt idx="795">
                  <c:v>0.44387530523828278</c:v>
                </c:pt>
                <c:pt idx="796">
                  <c:v>0.44851264277274516</c:v>
                </c:pt>
                <c:pt idx="797">
                  <c:v>0.4547423395037416</c:v>
                </c:pt>
                <c:pt idx="798">
                  <c:v>0.45828003150846791</c:v>
                </c:pt>
                <c:pt idx="799">
                  <c:v>0.4606077983458054</c:v>
                </c:pt>
                <c:pt idx="800">
                  <c:v>0.4689365892083498</c:v>
                </c:pt>
                <c:pt idx="801">
                  <c:v>0.47360220559275312</c:v>
                </c:pt>
                <c:pt idx="802">
                  <c:v>0.47676439543127214</c:v>
                </c:pt>
              </c:numCache>
            </c:numRef>
          </c:val>
          <c:smooth val="0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163860240"/>
        <c:axId val="89161016"/>
      </c:lineChart>
      <c:dateAx>
        <c:axId val="163860240"/>
        <c:scaling>
          <c:orientation val="minMax"/>
          <c:max val="42442"/>
        </c:scaling>
        <c:delete val="0"/>
        <c:axPos val="b"/>
        <c:numFmt formatCode="m/d/yyyy" sourceLinked="1"/>
        <c:majorTickMark val="out"/>
        <c:minorTickMark val="none"/>
        <c:tickLblPos val="nextTo"/>
        <c:txPr>
          <a:bodyPr/>
          <a:lstStyle/>
          <a:p>
            <a:pPr>
              <a:defRPr sz="900"/>
            </a:pPr>
            <a:endParaRPr lang="pt-BR"/>
          </a:p>
        </c:txPr>
        <c:crossAx val="89161016"/>
        <c:crosses val="autoZero"/>
        <c:auto val="1"/>
        <c:lblOffset val="100"/>
        <c:baseTimeUnit val="days"/>
      </c:dateAx>
      <c:valAx>
        <c:axId val="89161016"/>
        <c:scaling>
          <c:orientation val="minMax"/>
        </c:scaling>
        <c:delete val="0"/>
        <c:axPos val="l"/>
        <c:majorGridlines>
          <c:spPr>
            <a:ln>
              <a:gradFill>
                <a:gsLst>
                  <a:gs pos="54000">
                    <a:schemeClr val="accent1">
                      <a:tint val="66000"/>
                      <a:satMod val="160000"/>
                    </a:schemeClr>
                  </a:gs>
                  <a:gs pos="76000">
                    <a:schemeClr val="accent1">
                      <a:tint val="44500"/>
                      <a:satMod val="160000"/>
                    </a:schemeClr>
                  </a:gs>
                  <a:gs pos="100000">
                    <a:schemeClr val="accent1">
                      <a:tint val="23500"/>
                      <a:satMod val="160000"/>
                    </a:schemeClr>
                  </a:gs>
                </a:gsLst>
                <a:lin ang="5400000" scaled="0"/>
              </a:gradFill>
            </a:ln>
          </c:spPr>
        </c:majorGridlines>
        <c:numFmt formatCode="0%" sourceLinked="0"/>
        <c:majorTickMark val="out"/>
        <c:minorTickMark val="none"/>
        <c:tickLblPos val="nextTo"/>
        <c:txPr>
          <a:bodyPr/>
          <a:lstStyle/>
          <a:p>
            <a:pPr>
              <a:defRPr sz="1400" b="1"/>
            </a:pPr>
            <a:endParaRPr lang="pt-BR"/>
          </a:p>
        </c:txPr>
        <c:crossAx val="163860240"/>
        <c:crosses val="autoZero"/>
        <c:crossBetween val="between"/>
        <c:majorUnit val="5.000000000000001E-2"/>
        <c:minorUnit val="1.0000000000000002E-2"/>
      </c:valAx>
    </c:plotArea>
    <c:plotVisOnly val="1"/>
    <c:dispBlanksAs val="gap"/>
    <c:showDLblsOverMax val="0"/>
  </c:chart>
  <c:externalData r:id="rId1">
    <c:autoUpdate val="0"/>
  </c:externalData>
  <c:userShapes r:id="rId2"/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pt-B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>
        <c:manualLayout>
          <c:layoutTarget val="inner"/>
          <c:xMode val="edge"/>
          <c:yMode val="edge"/>
          <c:x val="9.7364641505404026E-2"/>
          <c:y val="0.13565295404110497"/>
          <c:w val="0.80007398380883432"/>
          <c:h val="0.75413303959159894"/>
        </c:manualLayout>
      </c:layout>
      <c:doughnutChart>
        <c:varyColors val="1"/>
        <c:ser>
          <c:idx val="0"/>
          <c:order val="0"/>
          <c:dLbls>
            <c:dLbl>
              <c:idx val="0"/>
              <c:tx>
                <c:rich>
                  <a:bodyPr/>
                  <a:lstStyle/>
                  <a:p>
                    <a:r>
                      <a:rPr lang="en-US" dirty="0" smtClean="0"/>
                      <a:t>6.6</a:t>
                    </a:r>
                    <a:endParaRPr lang="en-US" dirty="0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1"/>
              <c:tx>
                <c:rich>
                  <a:bodyPr/>
                  <a:lstStyle/>
                  <a:p>
                    <a:r>
                      <a:rPr lang="en-US" smtClean="0"/>
                      <a:t>3.4</a:t>
                    </a:r>
                    <a:endParaRPr lang="en-US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2"/>
              <c:tx>
                <c:rich>
                  <a:bodyPr/>
                  <a:lstStyle/>
                  <a:p>
                    <a:r>
                      <a:rPr lang="en-US" dirty="0" smtClean="0"/>
                      <a:t>7.7</a:t>
                    </a:r>
                    <a:endParaRPr lang="en-US" dirty="0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3"/>
              <c:tx>
                <c:rich>
                  <a:bodyPr/>
                  <a:lstStyle/>
                  <a:p>
                    <a:r>
                      <a:rPr lang="en-US" smtClean="0"/>
                      <a:t>0.8</a:t>
                    </a:r>
                    <a:endParaRPr lang="en-US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600"/>
                </a:pPr>
                <a:endParaRPr lang="pt-BR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1"/>
            <c:extLst>
              <c:ext xmlns:c15="http://schemas.microsoft.com/office/drawing/2012/chart" uri="{CE6537A1-D6FC-4f65-9D91-7224C49458BB}"/>
            </c:extLst>
          </c:dLbls>
          <c:cat>
            <c:strRef>
              <c:f>Qaflu_SE!$BN$55:$BN$58</c:f>
              <c:strCache>
                <c:ptCount val="4"/>
                <c:pt idx="0">
                  <c:v>vrp</c:v>
                </c:pt>
                <c:pt idx="1">
                  <c:v>bonus</c:v>
                </c:pt>
                <c:pt idx="2">
                  <c:v>transf</c:v>
                </c:pt>
                <c:pt idx="3">
                  <c:v>guaru/scs</c:v>
                </c:pt>
              </c:strCache>
            </c:strRef>
          </c:cat>
          <c:val>
            <c:numRef>
              <c:f>Qaflu_SE!$BO$55:$BO$58</c:f>
              <c:numCache>
                <c:formatCode>General</c:formatCode>
                <c:ptCount val="4"/>
                <c:pt idx="0">
                  <c:v>6.7</c:v>
                </c:pt>
                <c:pt idx="1">
                  <c:v>3.4</c:v>
                </c:pt>
                <c:pt idx="2">
                  <c:v>7</c:v>
                </c:pt>
                <c:pt idx="3">
                  <c:v>0.8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  <c:holeSize val="29"/>
      </c:doughnutChart>
    </c:plotArea>
    <c:plotVisOnly val="1"/>
    <c:dispBlanksAs val="gap"/>
    <c:showDLblsOverMax val="0"/>
  </c:chart>
  <c:txPr>
    <a:bodyPr/>
    <a:lstStyle/>
    <a:p>
      <a:pPr>
        <a:defRPr sz="2000" b="1"/>
      </a:pPr>
      <a:endParaRPr lang="pt-BR"/>
    </a:p>
  </c:txPr>
  <c:externalData r:id="rId1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pt-B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>
        <c:manualLayout>
          <c:layoutTarget val="inner"/>
          <c:xMode val="edge"/>
          <c:yMode val="edge"/>
          <c:x val="9.6169393641719086E-2"/>
          <c:y val="5.1400554097404488E-2"/>
          <c:w val="0.86471419724432486"/>
          <c:h val="0.8326195683872849"/>
        </c:manualLayout>
      </c:layout>
      <c:scatterChart>
        <c:scatterStyle val="lineMarker"/>
        <c:varyColors val="0"/>
        <c:ser>
          <c:idx val="0"/>
          <c:order val="0"/>
          <c:spPr>
            <a:ln>
              <a:solidFill>
                <a:schemeClr val="accent5">
                  <a:lumMod val="75000"/>
                </a:schemeClr>
              </a:solidFill>
            </a:ln>
          </c:spPr>
          <c:marker>
            <c:spPr>
              <a:ln>
                <a:solidFill>
                  <a:schemeClr val="accent5">
                    <a:lumMod val="75000"/>
                  </a:schemeClr>
                </a:solidFill>
              </a:ln>
            </c:spPr>
          </c:marker>
          <c:dLbls>
            <c:dLbl>
              <c:idx val="0"/>
              <c:layout>
                <c:manualLayout>
                  <c:x val="-3.3755276900368149E-2"/>
                  <c:y val="-7.407407407407407E-2"/>
                </c:manualLayout>
              </c:layout>
              <c:tx>
                <c:rich>
                  <a:bodyPr/>
                  <a:lstStyle/>
                  <a:p>
                    <a:r>
                      <a:rPr lang="en-US"/>
                      <a:t>31.9</a:t>
                    </a:r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1"/>
              <c:layout>
                <c:manualLayout>
                  <c:x val="-5.9568135706532027E-3"/>
                  <c:y val="-4.1666643237854364E-2"/>
                </c:manualLayout>
              </c:layout>
              <c:tx>
                <c:rich>
                  <a:bodyPr/>
                  <a:lstStyle/>
                  <a:p>
                    <a:r>
                      <a:rPr lang="en-US" dirty="0" smtClean="0"/>
                      <a:t>31.77</a:t>
                    </a:r>
                    <a:endParaRPr lang="en-US" dirty="0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2"/>
              <c:layout>
                <c:manualLayout>
                  <c:x val="-1.7870440711959607E-2"/>
                  <c:y val="-3.7037037037037035E-2"/>
                </c:manualLayout>
              </c:layout>
              <c:tx>
                <c:rich>
                  <a:bodyPr/>
                  <a:lstStyle/>
                  <a:p>
                    <a:r>
                      <a:rPr lang="en-US"/>
                      <a:t>27.65</a:t>
                    </a:r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3"/>
              <c:layout>
                <c:manualLayout>
                  <c:x val="-7.9424180942043072E-3"/>
                  <c:y val="-6.9444444444444489E-2"/>
                </c:manualLayout>
              </c:layout>
              <c:tx>
                <c:rich>
                  <a:bodyPr/>
                  <a:lstStyle/>
                  <a:p>
                    <a:r>
                      <a:rPr lang="en-US"/>
                      <a:t>25.2</a:t>
                    </a:r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4"/>
              <c:layout>
                <c:manualLayout>
                  <c:x val="-2.3827254282612776E-2"/>
                  <c:y val="-6.9444444444444448E-2"/>
                </c:manualLayout>
              </c:layout>
              <c:tx>
                <c:rich>
                  <a:bodyPr/>
                  <a:lstStyle/>
                  <a:p>
                    <a:r>
                      <a:rPr lang="en-US"/>
                      <a:t>22.77</a:t>
                    </a:r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5"/>
              <c:layout>
                <c:manualLayout>
                  <c:x val="-1.9856045235510676E-2"/>
                  <c:y val="-5.0925925925925923E-2"/>
                </c:manualLayout>
              </c:layout>
              <c:tx>
                <c:rich>
                  <a:bodyPr/>
                  <a:lstStyle/>
                  <a:p>
                    <a:r>
                      <a:rPr lang="en-US"/>
                      <a:t>23.3</a:t>
                    </a:r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6"/>
              <c:layout>
                <c:manualLayout>
                  <c:x val="-1.7870440711959607E-2"/>
                  <c:y val="-5.0925925925925923E-2"/>
                </c:manualLayout>
              </c:layout>
              <c:tx>
                <c:rich>
                  <a:bodyPr/>
                  <a:lstStyle/>
                  <a:p>
                    <a:r>
                      <a:rPr lang="en-US"/>
                      <a:t>22.11</a:t>
                    </a:r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7"/>
              <c:layout>
                <c:manualLayout>
                  <c:x val="-1.5884836188408542E-2"/>
                  <c:y val="-8.3333333333333329E-2"/>
                </c:manualLayout>
              </c:layout>
              <c:tx>
                <c:rich>
                  <a:bodyPr/>
                  <a:lstStyle/>
                  <a:p>
                    <a:r>
                      <a:rPr lang="en-US"/>
                      <a:t>20.95</a:t>
                    </a:r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8"/>
              <c:layout>
                <c:manualLayout>
                  <c:x val="-1.3899231664857473E-2"/>
                  <c:y val="-5.0925925925925923E-2"/>
                </c:manualLayout>
              </c:layout>
              <c:tx>
                <c:rich>
                  <a:bodyPr/>
                  <a:lstStyle/>
                  <a:p>
                    <a:r>
                      <a:rPr lang="en-US"/>
                      <a:t>21.38</a:t>
                    </a:r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9"/>
              <c:layout>
                <c:manualLayout>
                  <c:x val="-2.1841649759061745E-2"/>
                  <c:y val="-5.0925925925925923E-2"/>
                </c:manualLayout>
              </c:layout>
              <c:tx>
                <c:rich>
                  <a:bodyPr/>
                  <a:lstStyle/>
                  <a:p>
                    <a:r>
                      <a:rPr lang="en-US"/>
                      <a:t>19.86</a:t>
                    </a:r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10"/>
              <c:layout>
                <c:manualLayout>
                  <c:x val="-2.7798463329714945E-2"/>
                  <c:y val="-4.6296296296296294E-2"/>
                </c:manualLayout>
              </c:layout>
              <c:tx>
                <c:rich>
                  <a:bodyPr/>
                  <a:lstStyle/>
                  <a:p>
                    <a:r>
                      <a:rPr lang="en-US"/>
                      <a:t>18.5</a:t>
                    </a:r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11"/>
              <c:layout>
                <c:manualLayout>
                  <c:x val="-2.1841649759061745E-2"/>
                  <c:y val="-5.5555555555555552E-2"/>
                </c:manualLayout>
              </c:layout>
              <c:tx>
                <c:rich>
                  <a:bodyPr/>
                  <a:lstStyle/>
                  <a:p>
                    <a:r>
                      <a:rPr lang="en-US"/>
                      <a:t>18.96</a:t>
                    </a:r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12"/>
              <c:layout>
                <c:manualLayout>
                  <c:x val="-2.9784067853266014E-2"/>
                  <c:y val="-4.1666666666666664E-2"/>
                </c:manualLayout>
              </c:layout>
              <c:tx>
                <c:rich>
                  <a:bodyPr/>
                  <a:lstStyle/>
                  <a:p>
                    <a:r>
                      <a:rPr lang="en-US"/>
                      <a:t>17.06</a:t>
                    </a:r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13"/>
              <c:layout>
                <c:manualLayout>
                  <c:x val="-2.9784067853266014E-2"/>
                  <c:y val="-5.0925925925925923E-2"/>
                </c:manualLayout>
              </c:layout>
              <c:tx>
                <c:rich>
                  <a:bodyPr/>
                  <a:lstStyle/>
                  <a:p>
                    <a:r>
                      <a:rPr lang="en-US"/>
                      <a:t>14.03</a:t>
                    </a:r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14"/>
              <c:layout>
                <c:manualLayout>
                  <c:x val="-2.3827254282612811E-2"/>
                  <c:y val="-2.7777777777777776E-2"/>
                </c:manualLayout>
              </c:layout>
              <c:tx>
                <c:rich>
                  <a:bodyPr/>
                  <a:lstStyle/>
                  <a:p>
                    <a:r>
                      <a:rPr lang="en-US"/>
                      <a:t>14.04</a:t>
                    </a:r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15"/>
              <c:layout>
                <c:manualLayout>
                  <c:x val="-1.9856045235510676E-2"/>
                  <c:y val="-5.0925925925925923E-2"/>
                </c:manualLayout>
              </c:layout>
              <c:tx>
                <c:rich>
                  <a:bodyPr/>
                  <a:lstStyle/>
                  <a:p>
                    <a:r>
                      <a:rPr lang="en-US"/>
                      <a:t>13.48</a:t>
                    </a:r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16"/>
              <c:layout>
                <c:manualLayout>
                  <c:x val="-2.581285880616388E-2"/>
                  <c:y val="-3.7037037037037035E-2"/>
                </c:manualLayout>
              </c:layout>
              <c:tx>
                <c:rich>
                  <a:bodyPr/>
                  <a:lstStyle/>
                  <a:p>
                    <a:r>
                      <a:rPr lang="en-US"/>
                      <a:t>13.36</a:t>
                    </a:r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17"/>
              <c:layout>
                <c:manualLayout>
                  <c:x val="-2.3827254282612811E-2"/>
                  <c:y val="-3.7037037037036952E-2"/>
                </c:manualLayout>
              </c:layout>
              <c:tx>
                <c:rich>
                  <a:bodyPr/>
                  <a:lstStyle/>
                  <a:p>
                    <a:r>
                      <a:rPr lang="en-US"/>
                      <a:t>13.34</a:t>
                    </a:r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18"/>
              <c:layout>
                <c:manualLayout>
                  <c:x val="-2.9784067853266014E-2"/>
                  <c:y val="-2.7778142315543975E-2"/>
                </c:manualLayout>
              </c:layout>
              <c:tx>
                <c:rich>
                  <a:bodyPr/>
                  <a:lstStyle/>
                  <a:p>
                    <a:r>
                      <a:rPr lang="en-US"/>
                      <a:t>13.51</a:t>
                    </a:r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19"/>
              <c:layout>
                <c:manualLayout>
                  <c:x val="-3.7726485947470287E-2"/>
                  <c:y val="-4.0062706747554175E-2"/>
                </c:manualLayout>
              </c:layout>
              <c:tx>
                <c:rich>
                  <a:bodyPr/>
                  <a:lstStyle/>
                  <a:p>
                    <a:r>
                      <a:rPr lang="en-US"/>
                      <a:t>14.39</a:t>
                    </a:r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20"/>
              <c:layout>
                <c:manualLayout>
                  <c:x val="-2.581285880616388E-2"/>
                  <c:y val="-4.5085656674934228E-2"/>
                </c:manualLayout>
              </c:layout>
              <c:tx>
                <c:rich>
                  <a:bodyPr/>
                  <a:lstStyle/>
                  <a:p>
                    <a:r>
                      <a:rPr lang="en-US"/>
                      <a:t>13.8</a:t>
                    </a:r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spPr>
              <a:noFill/>
              <a:ln>
                <a:noFill/>
              </a:ln>
              <a:effectLst/>
            </c:spPr>
            <c:txPr>
              <a:bodyPr rot="-2760000"/>
              <a:lstStyle/>
              <a:p>
                <a:pPr>
                  <a:defRPr/>
                </a:pPr>
                <a:endParaRPr lang="pt-BR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Plan1!$P$66:$P$87</c:f>
              <c:numCache>
                <c:formatCode>[$-409]mmm\-yy;@</c:formatCode>
                <c:ptCount val="22"/>
                <c:pt idx="0">
                  <c:v>41670</c:v>
                </c:pt>
                <c:pt idx="1">
                  <c:v>41698</c:v>
                </c:pt>
                <c:pt idx="2">
                  <c:v>41729</c:v>
                </c:pt>
                <c:pt idx="3">
                  <c:v>41759</c:v>
                </c:pt>
                <c:pt idx="4">
                  <c:v>41790</c:v>
                </c:pt>
                <c:pt idx="5">
                  <c:v>41820</c:v>
                </c:pt>
                <c:pt idx="6">
                  <c:v>41851</c:v>
                </c:pt>
                <c:pt idx="7">
                  <c:v>41882</c:v>
                </c:pt>
                <c:pt idx="8">
                  <c:v>41912</c:v>
                </c:pt>
                <c:pt idx="9">
                  <c:v>41943</c:v>
                </c:pt>
                <c:pt idx="10">
                  <c:v>41973</c:v>
                </c:pt>
                <c:pt idx="11">
                  <c:v>42004</c:v>
                </c:pt>
                <c:pt idx="12">
                  <c:v>42035</c:v>
                </c:pt>
                <c:pt idx="13">
                  <c:v>42063</c:v>
                </c:pt>
                <c:pt idx="14">
                  <c:v>42094</c:v>
                </c:pt>
                <c:pt idx="15">
                  <c:v>42124</c:v>
                </c:pt>
                <c:pt idx="16">
                  <c:v>42155</c:v>
                </c:pt>
                <c:pt idx="17">
                  <c:v>42185</c:v>
                </c:pt>
                <c:pt idx="18">
                  <c:v>42216</c:v>
                </c:pt>
                <c:pt idx="19">
                  <c:v>42247</c:v>
                </c:pt>
                <c:pt idx="20">
                  <c:v>42277</c:v>
                </c:pt>
                <c:pt idx="21">
                  <c:v>42308</c:v>
                </c:pt>
              </c:numCache>
            </c:numRef>
          </c:xVal>
          <c:yVal>
            <c:numRef>
              <c:f>Plan1!$Q$66:$Q$87</c:f>
              <c:numCache>
                <c:formatCode>General</c:formatCode>
                <c:ptCount val="22"/>
                <c:pt idx="0">
                  <c:v>31.9</c:v>
                </c:pt>
                <c:pt idx="1">
                  <c:v>31.77</c:v>
                </c:pt>
                <c:pt idx="2">
                  <c:v>27.65</c:v>
                </c:pt>
                <c:pt idx="3">
                  <c:v>25.2</c:v>
                </c:pt>
                <c:pt idx="4">
                  <c:v>22.77</c:v>
                </c:pt>
                <c:pt idx="5">
                  <c:v>23.3</c:v>
                </c:pt>
                <c:pt idx="6">
                  <c:v>22.11</c:v>
                </c:pt>
                <c:pt idx="7">
                  <c:v>20.95</c:v>
                </c:pt>
                <c:pt idx="8">
                  <c:v>21.38</c:v>
                </c:pt>
                <c:pt idx="9">
                  <c:v>19.86</c:v>
                </c:pt>
                <c:pt idx="10">
                  <c:v>18.5</c:v>
                </c:pt>
                <c:pt idx="11">
                  <c:v>18.96</c:v>
                </c:pt>
                <c:pt idx="12">
                  <c:v>17.059999999999999</c:v>
                </c:pt>
                <c:pt idx="13">
                  <c:v>14.03</c:v>
                </c:pt>
                <c:pt idx="14">
                  <c:v>14.04</c:v>
                </c:pt>
                <c:pt idx="15">
                  <c:v>13.48</c:v>
                </c:pt>
                <c:pt idx="16">
                  <c:v>13.36</c:v>
                </c:pt>
                <c:pt idx="17">
                  <c:v>13.34</c:v>
                </c:pt>
                <c:pt idx="18">
                  <c:v>13.51</c:v>
                </c:pt>
                <c:pt idx="19">
                  <c:v>14.39</c:v>
                </c:pt>
                <c:pt idx="20">
                  <c:v>13.8</c:v>
                </c:pt>
                <c:pt idx="21">
                  <c:v>13.4</c:v>
                </c:pt>
              </c:numCache>
            </c:numRef>
          </c:yVal>
          <c:smooth val="0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126748984"/>
        <c:axId val="126748592"/>
      </c:scatterChart>
      <c:valAx>
        <c:axId val="126748984"/>
        <c:scaling>
          <c:orientation val="minMax"/>
          <c:max val="42280"/>
          <c:min val="41640"/>
        </c:scaling>
        <c:delete val="0"/>
        <c:axPos val="b"/>
        <c:numFmt formatCode="[$-409]mmm\-yy;@" sourceLinked="1"/>
        <c:majorTickMark val="out"/>
        <c:minorTickMark val="none"/>
        <c:tickLblPos val="nextTo"/>
        <c:crossAx val="126748592"/>
        <c:crosses val="autoZero"/>
        <c:crossBetween val="midCat"/>
      </c:valAx>
      <c:valAx>
        <c:axId val="126748592"/>
        <c:scaling>
          <c:orientation val="minMax"/>
          <c:max val="37"/>
          <c:min val="12"/>
        </c:scaling>
        <c:delete val="0"/>
        <c:axPos val="l"/>
        <c:majorGridlines>
          <c:spPr>
            <a:ln>
              <a:noFill/>
            </a:ln>
          </c:spPr>
        </c:majorGridlines>
        <c:title>
          <c:tx>
            <c:rich>
              <a:bodyPr rot="-5400000" vert="horz"/>
              <a:lstStyle/>
              <a:p>
                <a:pPr>
                  <a:defRPr/>
                </a:pPr>
                <a:r>
                  <a:rPr lang="pt-BR"/>
                  <a:t>Water</a:t>
                </a:r>
                <a:r>
                  <a:rPr lang="pt-BR" baseline="0"/>
                  <a:t> Production Flow (m³/s)</a:t>
                </a:r>
                <a:endParaRPr lang="pt-BR"/>
              </a:p>
            </c:rich>
          </c:tx>
          <c:layout>
            <c:manualLayout>
              <c:xMode val="edge"/>
              <c:yMode val="edge"/>
              <c:x val="2.6433242959663931E-2"/>
              <c:y val="0.17479367162438028"/>
            </c:manualLayout>
          </c:layout>
          <c:overlay val="0"/>
        </c:title>
        <c:numFmt formatCode="General" sourceLinked="1"/>
        <c:majorTickMark val="out"/>
        <c:minorTickMark val="none"/>
        <c:tickLblPos val="nextTo"/>
        <c:crossAx val="126748984"/>
        <c:crosses val="autoZero"/>
        <c:crossBetween val="midCat"/>
      </c:valAx>
    </c:plotArea>
    <c:plotVisOnly val="1"/>
    <c:dispBlanksAs val="gap"/>
    <c:showDLblsOverMax val="0"/>
  </c:chart>
  <c:externalData r:id="rId1">
    <c:autoUpdate val="0"/>
  </c:externalData>
  <c:userShapes r:id="rId2"/>
</c:chartSpace>
</file>

<file path=ppt/drawings/_rels/drawing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image" Target="../media/image18.png"/></Relationships>
</file>

<file path=ppt/drawings/drawing1.xml><?xml version="1.0" encoding="utf-8"?>
<c:userShapes xmlns:c="http://schemas.openxmlformats.org/drawingml/2006/chart">
  <cdr:relSizeAnchor xmlns:cdr="http://schemas.openxmlformats.org/drawingml/2006/chartDrawing">
    <cdr:from>
      <cdr:x>0.05178</cdr:x>
      <cdr:y>0.78919</cdr:y>
    </cdr:from>
    <cdr:to>
      <cdr:x>0.23633</cdr:x>
      <cdr:y>0.87467</cdr:y>
    </cdr:to>
    <cdr:sp macro="" textlink="">
      <cdr:nvSpPr>
        <cdr:cNvPr id="2" name="CaixaDeTexto 15"/>
        <cdr:cNvSpPr txBox="1">
          <a:spLocks xmlns:a="http://schemas.openxmlformats.org/drawingml/2006/main" noChangeArrowheads="1"/>
        </cdr:cNvSpPr>
      </cdr:nvSpPr>
      <cdr:spPr bwMode="auto">
        <a:xfrm xmlns:a="http://schemas.openxmlformats.org/drawingml/2006/main">
          <a:off x="467544" y="2841383"/>
          <a:ext cx="1666425" cy="307777"/>
        </a:xfrm>
        <a:prstGeom xmlns:a="http://schemas.openxmlformats.org/drawingml/2006/main" prst="rect">
          <a:avLst/>
        </a:prstGeom>
        <a:noFill xmlns:a="http://schemas.openxmlformats.org/drawingml/2006/main"/>
        <a:ln xmlns:a="http://schemas.openxmlformats.org/drawingml/2006/main" w="9525">
          <a:noFill/>
          <a:miter lim="800000"/>
          <a:headEnd/>
          <a:tailEnd/>
        </a:ln>
      </cdr:spPr>
      <cdr:txBody>
        <a:bodyPr xmlns:a="http://schemas.openxmlformats.org/drawingml/2006/main" wrap="square">
          <a:spAutoFit/>
        </a:bodyPr>
        <a:lstStyle xmlns:a="http://schemas.openxmlformats.org/drawingml/2006/main">
          <a:defPPr>
            <a:defRPr lang="pt-BR"/>
          </a:defPPr>
          <a:lvl1pPr marL="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1pPr>
          <a:lvl2pPr marL="4572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2pPr>
          <a:lvl3pPr marL="9144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3pPr>
          <a:lvl4pPr marL="13716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4pPr>
          <a:lvl5pPr marL="18288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5pPr>
          <a:lvl6pPr marL="22860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6pPr>
          <a:lvl7pPr marL="27432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7pPr>
          <a:lvl8pPr marL="32004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8pPr>
          <a:lvl9pPr marL="36576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pPr marL="355600" lvl="2" indent="-260350">
            <a:spcBef>
              <a:spcPts val="0"/>
            </a:spcBef>
            <a:spcAft>
              <a:spcPts val="0"/>
            </a:spcAft>
          </a:pPr>
          <a:r>
            <a:rPr lang="en-US" sz="1400" b="1" dirty="0" smtClean="0">
              <a:solidFill>
                <a:schemeClr val="tx2"/>
              </a:solidFill>
              <a:latin typeface="Century Gothic"/>
              <a:cs typeface="Century Gothic"/>
            </a:rPr>
            <a:t>BM&amp;FBOVESPA</a:t>
          </a:r>
          <a:endParaRPr lang="en-US" sz="1400" b="1" u="none" kern="1200" dirty="0" smtClean="0">
            <a:solidFill>
              <a:schemeClr val="tx2"/>
            </a:solidFill>
            <a:latin typeface="Century Gothic"/>
            <a:cs typeface="Century Gothic"/>
          </a:endParaRPr>
        </a:p>
      </cdr:txBody>
    </cdr:sp>
  </cdr:relSizeAnchor>
  <cdr:relSizeAnchor xmlns:cdr="http://schemas.openxmlformats.org/drawingml/2006/chartDrawing">
    <cdr:from>
      <cdr:x>0.24763</cdr:x>
      <cdr:y>0.76</cdr:y>
    </cdr:from>
    <cdr:to>
      <cdr:x>0.3309</cdr:x>
      <cdr:y>0.94</cdr:y>
    </cdr:to>
    <cdr:pic>
      <cdr:nvPicPr>
        <cdr:cNvPr id="3" name="Imagem 2" descr="BOVESPA.png"/>
        <cdr:cNvPicPr>
          <a:picLocks xmlns:a="http://schemas.openxmlformats.org/drawingml/2006/main" noChangeAspect="1"/>
        </cdr:cNvPicPr>
      </cdr:nvPicPr>
      <cdr:blipFill>
        <a:blip xmlns:a="http://schemas.openxmlformats.org/drawingml/2006/main" xmlns:r="http://schemas.openxmlformats.org/officeDocument/2006/relationships" r:embed="rId1" cstate="print"/>
        <a:stretch xmlns:a="http://schemas.openxmlformats.org/drawingml/2006/main">
          <a:fillRect/>
        </a:stretch>
      </cdr:blipFill>
      <cdr:spPr>
        <a:xfrm xmlns:a="http://schemas.openxmlformats.org/drawingml/2006/main">
          <a:off x="2235963" y="2736304"/>
          <a:ext cx="751861" cy="648072"/>
        </a:xfrm>
        <a:prstGeom xmlns:a="http://schemas.openxmlformats.org/drawingml/2006/main" prst="rect">
          <a:avLst/>
        </a:prstGeom>
      </cdr:spPr>
    </cdr:pic>
  </cdr:relSizeAnchor>
  <cdr:relSizeAnchor xmlns:cdr="http://schemas.openxmlformats.org/drawingml/2006/chartDrawing">
    <cdr:from>
      <cdr:x>0.65786</cdr:x>
      <cdr:y>0.38</cdr:y>
    </cdr:from>
    <cdr:to>
      <cdr:x>0.78546</cdr:x>
      <cdr:y>0.63729</cdr:y>
    </cdr:to>
    <cdr:pic>
      <cdr:nvPicPr>
        <cdr:cNvPr id="4" name="Object 8"/>
        <cdr:cNvPicPr>
          <a:picLocks xmlns:a="http://schemas.openxmlformats.org/drawingml/2006/main" noChangeAspect="1" noChangeArrowheads="1"/>
        </cdr:cNvPicPr>
      </cdr:nvPicPr>
      <cdr:blipFill>
        <a:blip xmlns:a="http://schemas.openxmlformats.org/drawingml/2006/main" xmlns:r="http://schemas.openxmlformats.org/officeDocument/2006/relationships" r:embed="rId2" cstate="print">
          <a:extLst>
            <a:ext uri="{28A0092B-C50C-407E-A947-70E740481C1C}">
              <a14:useLocalDpi xmlns:a14="http://schemas.microsoft.com/office/drawing/2010/main" val="0"/>
            </a:ext>
          </a:extLst>
        </a:blip>
        <a:srcRect xmlns:a="http://schemas.openxmlformats.org/drawingml/2006/main"/>
        <a:stretch xmlns:a="http://schemas.openxmlformats.org/drawingml/2006/main">
          <a:fillRect/>
        </a:stretch>
      </cdr:blipFill>
      <cdr:spPr bwMode="auto">
        <a:xfrm xmlns:a="http://schemas.openxmlformats.org/drawingml/2006/main">
          <a:off x="5940116" y="1368151"/>
          <a:ext cx="1152158" cy="926347"/>
        </a:xfrm>
        <a:prstGeom xmlns:a="http://schemas.openxmlformats.org/drawingml/2006/main" prst="rect">
          <a:avLst/>
        </a:prstGeom>
        <a:noFill xmlns:a="http://schemas.openxmlformats.org/drawingml/2006/main"/>
        <a:ln xmlns:a="http://schemas.openxmlformats.org/drawingml/2006/main">
          <a:noFill/>
        </a:ln>
        <a:extLst xmlns:a="http://schemas.openxmlformats.org/drawingml/2006/main">
          <a:ext uri="{909E8E84-426E-40DD-AFC4-6F175D3DCCD1}">
            <a14:hiddenFill xmlns:a14="http://schemas.microsoft.com/office/drawing/2010/main">
              <a:solidFill>
                <a:srgbClr val="FFFFFF"/>
              </a:solidFill>
            </a14:hiddenFill>
          </a:ext>
          <a:ext uri="{91240B29-F687-4F45-9708-019B960494DF}">
            <a14:hiddenLine xmlns:a14="http://schemas.microsoft.com/office/drawing/2010/main" w="9525">
              <a:solidFill>
                <a:srgbClr val="000000"/>
              </a:solidFill>
              <a:miter lim="800000"/>
              <a:headEnd/>
              <a:tailEnd/>
            </a14:hiddenLine>
          </a:ext>
        </a:extLst>
      </cdr:spPr>
    </cdr:pic>
  </cdr:relSizeAnchor>
</c:userShapes>
</file>

<file path=ppt/drawings/drawing2.xml><?xml version="1.0" encoding="utf-8"?>
<c:userShapes xmlns:c="http://schemas.openxmlformats.org/drawingml/2006/chart">
  <cdr:relSizeAnchor xmlns:cdr="http://schemas.openxmlformats.org/drawingml/2006/chartDrawing">
    <cdr:from>
      <cdr:x>0.07188</cdr:x>
      <cdr:y>0.55822</cdr:y>
    </cdr:from>
    <cdr:to>
      <cdr:x>0.9672</cdr:x>
      <cdr:y>0.56069</cdr:y>
    </cdr:to>
    <cdr:cxnSp macro="">
      <cdr:nvCxnSpPr>
        <cdr:cNvPr id="2" name="Conector reto 1"/>
        <cdr:cNvCxnSpPr/>
      </cdr:nvCxnSpPr>
      <cdr:spPr>
        <a:xfrm xmlns:a="http://schemas.openxmlformats.org/drawingml/2006/main">
          <a:off x="576064" y="2911456"/>
          <a:ext cx="7175656" cy="12879"/>
        </a:xfrm>
        <a:prstGeom xmlns:a="http://schemas.openxmlformats.org/drawingml/2006/main" prst="line">
          <a:avLst/>
        </a:prstGeom>
        <a:ln xmlns:a="http://schemas.openxmlformats.org/drawingml/2006/main" w="38100">
          <a:solidFill>
            <a:schemeClr val="tx1"/>
          </a:solidFill>
        </a:ln>
      </cdr:spPr>
      <cdr:style>
        <a:lnRef xmlns:a="http://schemas.openxmlformats.org/drawingml/2006/main" idx="1">
          <a:schemeClr val="accent1"/>
        </a:lnRef>
        <a:fillRef xmlns:a="http://schemas.openxmlformats.org/drawingml/2006/main" idx="0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tx1"/>
        </a:fontRef>
      </cdr:style>
    </cdr:cxnSp>
  </cdr:relSizeAnchor>
  <cdr:relSizeAnchor xmlns:cdr="http://schemas.openxmlformats.org/drawingml/2006/chartDrawing">
    <cdr:from>
      <cdr:x>0.25157</cdr:x>
      <cdr:y>0.18545</cdr:y>
    </cdr:from>
    <cdr:to>
      <cdr:x>0.42351</cdr:x>
      <cdr:y>0.28916</cdr:y>
    </cdr:to>
    <cdr:sp macro="" textlink="">
      <cdr:nvSpPr>
        <cdr:cNvPr id="5" name="Texto explicativo retangular com cantos arredondados 4"/>
        <cdr:cNvSpPr/>
      </cdr:nvSpPr>
      <cdr:spPr>
        <a:xfrm xmlns:a="http://schemas.openxmlformats.org/drawingml/2006/main">
          <a:off x="2016224" y="967240"/>
          <a:ext cx="1378039" cy="540912"/>
        </a:xfrm>
        <a:prstGeom xmlns:a="http://schemas.openxmlformats.org/drawingml/2006/main" prst="wedgeRoundRectCallout">
          <a:avLst>
            <a:gd name="adj1" fmla="val -151675"/>
            <a:gd name="adj2" fmla="val 22024"/>
            <a:gd name="adj3" fmla="val 16667"/>
          </a:avLst>
        </a:prstGeom>
      </cdr:spPr>
      <cdr:style>
        <a:lnRef xmlns:a="http://schemas.openxmlformats.org/drawingml/2006/main" idx="2">
          <a:schemeClr val="accent1">
            <a:shade val="50000"/>
          </a:schemeClr>
        </a:lnRef>
        <a:fillRef xmlns:a="http://schemas.openxmlformats.org/drawingml/2006/main" idx="1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lt1"/>
        </a:fontRef>
      </cdr:style>
      <cdr:txBody>
        <a:bodyPr xmlns:a="http://schemas.openxmlformats.org/drawingml/2006/main" rtlCol="0" anchor="ctr"/>
        <a:lstStyle xmlns:a="http://schemas.openxmlformats.org/drawingml/2006/main">
          <a:defPPr>
            <a:defRPr lang="pt-BR"/>
          </a:defPPr>
          <a:lvl1pPr marL="0" algn="l" defTabSz="914400" rtl="0" eaLnBrk="1" latinLnBrk="0" hangingPunct="1">
            <a:defRPr sz="1800" kern="1200">
              <a:solidFill>
                <a:schemeClr val="lt1"/>
              </a:solidFill>
              <a:latin typeface="+mn-lt"/>
              <a:ea typeface="+mn-ea"/>
              <a:cs typeface="+mn-cs"/>
            </a:defRPr>
          </a:lvl1pPr>
          <a:lvl2pPr marL="457200" algn="l" defTabSz="914400" rtl="0" eaLnBrk="1" latinLnBrk="0" hangingPunct="1">
            <a:defRPr sz="1800" kern="1200">
              <a:solidFill>
                <a:schemeClr val="lt1"/>
              </a:solidFill>
              <a:latin typeface="+mn-lt"/>
              <a:ea typeface="+mn-ea"/>
              <a:cs typeface="+mn-cs"/>
            </a:defRPr>
          </a:lvl2pPr>
          <a:lvl3pPr marL="914400" algn="l" defTabSz="914400" rtl="0" eaLnBrk="1" latinLnBrk="0" hangingPunct="1">
            <a:defRPr sz="1800" kern="1200">
              <a:solidFill>
                <a:schemeClr val="lt1"/>
              </a:solidFill>
              <a:latin typeface="+mn-lt"/>
              <a:ea typeface="+mn-ea"/>
              <a:cs typeface="+mn-cs"/>
            </a:defRPr>
          </a:lvl3pPr>
          <a:lvl4pPr marL="1371600" algn="l" defTabSz="914400" rtl="0" eaLnBrk="1" latinLnBrk="0" hangingPunct="1">
            <a:defRPr sz="1800" kern="1200">
              <a:solidFill>
                <a:schemeClr val="lt1"/>
              </a:solidFill>
              <a:latin typeface="+mn-lt"/>
              <a:ea typeface="+mn-ea"/>
              <a:cs typeface="+mn-cs"/>
            </a:defRPr>
          </a:lvl4pPr>
          <a:lvl5pPr marL="1828800" algn="l" defTabSz="914400" rtl="0" eaLnBrk="1" latinLnBrk="0" hangingPunct="1">
            <a:defRPr sz="1800" kern="1200">
              <a:solidFill>
                <a:schemeClr val="lt1"/>
              </a:solidFill>
              <a:latin typeface="+mn-lt"/>
              <a:ea typeface="+mn-ea"/>
              <a:cs typeface="+mn-cs"/>
            </a:defRPr>
          </a:lvl5pPr>
          <a:lvl6pPr marL="2286000" algn="l" defTabSz="914400" rtl="0" eaLnBrk="1" latinLnBrk="0" hangingPunct="1">
            <a:defRPr sz="1800" kern="1200">
              <a:solidFill>
                <a:schemeClr val="lt1"/>
              </a:solidFill>
              <a:latin typeface="+mn-lt"/>
              <a:ea typeface="+mn-ea"/>
              <a:cs typeface="+mn-cs"/>
            </a:defRPr>
          </a:lvl6pPr>
          <a:lvl7pPr marL="2743200" algn="l" defTabSz="914400" rtl="0" eaLnBrk="1" latinLnBrk="0" hangingPunct="1">
            <a:defRPr sz="1800" kern="1200">
              <a:solidFill>
                <a:schemeClr val="lt1"/>
              </a:solidFill>
              <a:latin typeface="+mn-lt"/>
              <a:ea typeface="+mn-ea"/>
              <a:cs typeface="+mn-cs"/>
            </a:defRPr>
          </a:lvl7pPr>
          <a:lvl8pPr marL="3200400" algn="l" defTabSz="914400" rtl="0" eaLnBrk="1" latinLnBrk="0" hangingPunct="1">
            <a:defRPr sz="1800" kern="1200">
              <a:solidFill>
                <a:schemeClr val="lt1"/>
              </a:solidFill>
              <a:latin typeface="+mn-lt"/>
              <a:ea typeface="+mn-ea"/>
              <a:cs typeface="+mn-cs"/>
            </a:defRPr>
          </a:lvl8pPr>
          <a:lvl9pPr marL="3657600" algn="l" defTabSz="914400" rtl="0" eaLnBrk="1" latinLnBrk="0" hangingPunct="1">
            <a:defRPr sz="1800" kern="1200">
              <a:solidFill>
                <a:schemeClr val="lt1"/>
              </a:solidFill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pPr algn="ctr"/>
          <a:r>
            <a:rPr lang="pt-BR" dirty="0" err="1" smtClean="0"/>
            <a:t>January</a:t>
          </a:r>
          <a:r>
            <a:rPr lang="pt-BR" dirty="0" smtClean="0"/>
            <a:t> 2014</a:t>
          </a:r>
          <a:endParaRPr lang="pt-BR" dirty="0"/>
        </a:p>
      </cdr:txBody>
    </cdr:sp>
  </cdr:relSizeAnchor>
  <cdr:relSizeAnchor xmlns:cdr="http://schemas.openxmlformats.org/drawingml/2006/chartDrawing">
    <cdr:from>
      <cdr:x>0.22461</cdr:x>
      <cdr:y>0.32351</cdr:y>
    </cdr:from>
    <cdr:to>
      <cdr:x>0.39656</cdr:x>
      <cdr:y>0.42722</cdr:y>
    </cdr:to>
    <cdr:sp macro="" textlink="">
      <cdr:nvSpPr>
        <cdr:cNvPr id="6" name="Texto explicativo retangular com cantos arredondados 5"/>
        <cdr:cNvSpPr/>
      </cdr:nvSpPr>
      <cdr:spPr>
        <a:xfrm xmlns:a="http://schemas.openxmlformats.org/drawingml/2006/main">
          <a:off x="1800200" y="1687320"/>
          <a:ext cx="1378039" cy="540912"/>
        </a:xfrm>
        <a:prstGeom xmlns:a="http://schemas.openxmlformats.org/drawingml/2006/main" prst="wedgeRoundRectCallout">
          <a:avLst>
            <a:gd name="adj1" fmla="val -15226"/>
            <a:gd name="adj2" fmla="val 174405"/>
            <a:gd name="adj3" fmla="val 16667"/>
          </a:avLst>
        </a:prstGeom>
      </cdr:spPr>
      <cdr:style>
        <a:lnRef xmlns:a="http://schemas.openxmlformats.org/drawingml/2006/main" idx="2">
          <a:schemeClr val="accent1">
            <a:shade val="50000"/>
          </a:schemeClr>
        </a:lnRef>
        <a:fillRef xmlns:a="http://schemas.openxmlformats.org/drawingml/2006/main" idx="1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lt1"/>
        </a:fontRef>
      </cdr:style>
      <cdr:txBody>
        <a:bodyPr xmlns:a="http://schemas.openxmlformats.org/drawingml/2006/main" rtlCol="0" anchor="ctr"/>
        <a:lstStyle xmlns:a="http://schemas.openxmlformats.org/drawingml/2006/main">
          <a:defPPr>
            <a:defRPr lang="pt-BR"/>
          </a:defPPr>
          <a:lvl1pPr marL="0" algn="l" defTabSz="914400" rtl="0" eaLnBrk="1" latinLnBrk="0" hangingPunct="1">
            <a:defRPr sz="1800" kern="1200">
              <a:solidFill>
                <a:schemeClr val="lt1"/>
              </a:solidFill>
              <a:latin typeface="+mn-lt"/>
              <a:ea typeface="+mn-ea"/>
              <a:cs typeface="+mn-cs"/>
            </a:defRPr>
          </a:lvl1pPr>
          <a:lvl2pPr marL="457200" algn="l" defTabSz="914400" rtl="0" eaLnBrk="1" latinLnBrk="0" hangingPunct="1">
            <a:defRPr sz="1800" kern="1200">
              <a:solidFill>
                <a:schemeClr val="lt1"/>
              </a:solidFill>
              <a:latin typeface="+mn-lt"/>
              <a:ea typeface="+mn-ea"/>
              <a:cs typeface="+mn-cs"/>
            </a:defRPr>
          </a:lvl2pPr>
          <a:lvl3pPr marL="914400" algn="l" defTabSz="914400" rtl="0" eaLnBrk="1" latinLnBrk="0" hangingPunct="1">
            <a:defRPr sz="1800" kern="1200">
              <a:solidFill>
                <a:schemeClr val="lt1"/>
              </a:solidFill>
              <a:latin typeface="+mn-lt"/>
              <a:ea typeface="+mn-ea"/>
              <a:cs typeface="+mn-cs"/>
            </a:defRPr>
          </a:lvl3pPr>
          <a:lvl4pPr marL="1371600" algn="l" defTabSz="914400" rtl="0" eaLnBrk="1" latinLnBrk="0" hangingPunct="1">
            <a:defRPr sz="1800" kern="1200">
              <a:solidFill>
                <a:schemeClr val="lt1"/>
              </a:solidFill>
              <a:latin typeface="+mn-lt"/>
              <a:ea typeface="+mn-ea"/>
              <a:cs typeface="+mn-cs"/>
            </a:defRPr>
          </a:lvl4pPr>
          <a:lvl5pPr marL="1828800" algn="l" defTabSz="914400" rtl="0" eaLnBrk="1" latinLnBrk="0" hangingPunct="1">
            <a:defRPr sz="1800" kern="1200">
              <a:solidFill>
                <a:schemeClr val="lt1"/>
              </a:solidFill>
              <a:latin typeface="+mn-lt"/>
              <a:ea typeface="+mn-ea"/>
              <a:cs typeface="+mn-cs"/>
            </a:defRPr>
          </a:lvl5pPr>
          <a:lvl6pPr marL="2286000" algn="l" defTabSz="914400" rtl="0" eaLnBrk="1" latinLnBrk="0" hangingPunct="1">
            <a:defRPr sz="1800" kern="1200">
              <a:solidFill>
                <a:schemeClr val="lt1"/>
              </a:solidFill>
              <a:latin typeface="+mn-lt"/>
              <a:ea typeface="+mn-ea"/>
              <a:cs typeface="+mn-cs"/>
            </a:defRPr>
          </a:lvl6pPr>
          <a:lvl7pPr marL="2743200" algn="l" defTabSz="914400" rtl="0" eaLnBrk="1" latinLnBrk="0" hangingPunct="1">
            <a:defRPr sz="1800" kern="1200">
              <a:solidFill>
                <a:schemeClr val="lt1"/>
              </a:solidFill>
              <a:latin typeface="+mn-lt"/>
              <a:ea typeface="+mn-ea"/>
              <a:cs typeface="+mn-cs"/>
            </a:defRPr>
          </a:lvl7pPr>
          <a:lvl8pPr marL="3200400" algn="l" defTabSz="914400" rtl="0" eaLnBrk="1" latinLnBrk="0" hangingPunct="1">
            <a:defRPr sz="1800" kern="1200">
              <a:solidFill>
                <a:schemeClr val="lt1"/>
              </a:solidFill>
              <a:latin typeface="+mn-lt"/>
              <a:ea typeface="+mn-ea"/>
              <a:cs typeface="+mn-cs"/>
            </a:defRPr>
          </a:lvl8pPr>
          <a:lvl9pPr marL="3657600" algn="l" defTabSz="914400" rtl="0" eaLnBrk="1" latinLnBrk="0" hangingPunct="1">
            <a:defRPr sz="1800" kern="1200">
              <a:solidFill>
                <a:schemeClr val="lt1"/>
              </a:solidFill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pPr algn="ctr"/>
          <a:r>
            <a:rPr lang="pt-BR" dirty="0" smtClean="0"/>
            <a:t>July 2014</a:t>
          </a:r>
          <a:endParaRPr lang="pt-BR" dirty="0"/>
        </a:p>
      </cdr:txBody>
    </cdr:sp>
  </cdr:relSizeAnchor>
  <cdr:relSizeAnchor xmlns:cdr="http://schemas.openxmlformats.org/drawingml/2006/chartDrawing">
    <cdr:from>
      <cdr:x>0.46053</cdr:x>
      <cdr:y>0.54392</cdr:y>
    </cdr:from>
    <cdr:to>
      <cdr:x>0.59976</cdr:x>
      <cdr:y>0.66606</cdr:y>
    </cdr:to>
    <cdr:sp macro="" textlink="">
      <cdr:nvSpPr>
        <cdr:cNvPr id="8" name="Texto explicativo retangular com cantos arredondados 7"/>
        <cdr:cNvSpPr/>
      </cdr:nvSpPr>
      <cdr:spPr>
        <a:xfrm xmlns:a="http://schemas.openxmlformats.org/drawingml/2006/main">
          <a:off x="3691000" y="2836867"/>
          <a:ext cx="1115849" cy="637036"/>
        </a:xfrm>
        <a:prstGeom xmlns:a="http://schemas.openxmlformats.org/drawingml/2006/main" prst="wedgeRoundRectCallout">
          <a:avLst>
            <a:gd name="adj1" fmla="val -15226"/>
            <a:gd name="adj2" fmla="val 174405"/>
            <a:gd name="adj3" fmla="val 16667"/>
          </a:avLst>
        </a:prstGeom>
      </cdr:spPr>
      <cdr:style>
        <a:lnRef xmlns:a="http://schemas.openxmlformats.org/drawingml/2006/main" idx="2">
          <a:schemeClr val="accent1">
            <a:shade val="50000"/>
          </a:schemeClr>
        </a:lnRef>
        <a:fillRef xmlns:a="http://schemas.openxmlformats.org/drawingml/2006/main" idx="1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lt1"/>
        </a:fontRef>
      </cdr:style>
      <cdr:txBody>
        <a:bodyPr xmlns:a="http://schemas.openxmlformats.org/drawingml/2006/main" rtlCol="0" anchor="ctr"/>
        <a:lstStyle xmlns:a="http://schemas.openxmlformats.org/drawingml/2006/main">
          <a:defPPr>
            <a:defRPr lang="pt-BR"/>
          </a:defPPr>
          <a:lvl1pPr marL="0" algn="l" defTabSz="914400" rtl="0" eaLnBrk="1" latinLnBrk="0" hangingPunct="1">
            <a:defRPr sz="1800" kern="1200">
              <a:solidFill>
                <a:schemeClr val="lt1"/>
              </a:solidFill>
              <a:latin typeface="+mn-lt"/>
              <a:ea typeface="+mn-ea"/>
              <a:cs typeface="+mn-cs"/>
            </a:defRPr>
          </a:lvl1pPr>
          <a:lvl2pPr marL="457200" algn="l" defTabSz="914400" rtl="0" eaLnBrk="1" latinLnBrk="0" hangingPunct="1">
            <a:defRPr sz="1800" kern="1200">
              <a:solidFill>
                <a:schemeClr val="lt1"/>
              </a:solidFill>
              <a:latin typeface="+mn-lt"/>
              <a:ea typeface="+mn-ea"/>
              <a:cs typeface="+mn-cs"/>
            </a:defRPr>
          </a:lvl2pPr>
          <a:lvl3pPr marL="914400" algn="l" defTabSz="914400" rtl="0" eaLnBrk="1" latinLnBrk="0" hangingPunct="1">
            <a:defRPr sz="1800" kern="1200">
              <a:solidFill>
                <a:schemeClr val="lt1"/>
              </a:solidFill>
              <a:latin typeface="+mn-lt"/>
              <a:ea typeface="+mn-ea"/>
              <a:cs typeface="+mn-cs"/>
            </a:defRPr>
          </a:lvl3pPr>
          <a:lvl4pPr marL="1371600" algn="l" defTabSz="914400" rtl="0" eaLnBrk="1" latinLnBrk="0" hangingPunct="1">
            <a:defRPr sz="1800" kern="1200">
              <a:solidFill>
                <a:schemeClr val="lt1"/>
              </a:solidFill>
              <a:latin typeface="+mn-lt"/>
              <a:ea typeface="+mn-ea"/>
              <a:cs typeface="+mn-cs"/>
            </a:defRPr>
          </a:lvl4pPr>
          <a:lvl5pPr marL="1828800" algn="l" defTabSz="914400" rtl="0" eaLnBrk="1" latinLnBrk="0" hangingPunct="1">
            <a:defRPr sz="1800" kern="1200">
              <a:solidFill>
                <a:schemeClr val="lt1"/>
              </a:solidFill>
              <a:latin typeface="+mn-lt"/>
              <a:ea typeface="+mn-ea"/>
              <a:cs typeface="+mn-cs"/>
            </a:defRPr>
          </a:lvl5pPr>
          <a:lvl6pPr marL="2286000" algn="l" defTabSz="914400" rtl="0" eaLnBrk="1" latinLnBrk="0" hangingPunct="1">
            <a:defRPr sz="1800" kern="1200">
              <a:solidFill>
                <a:schemeClr val="lt1"/>
              </a:solidFill>
              <a:latin typeface="+mn-lt"/>
              <a:ea typeface="+mn-ea"/>
              <a:cs typeface="+mn-cs"/>
            </a:defRPr>
          </a:lvl6pPr>
          <a:lvl7pPr marL="2743200" algn="l" defTabSz="914400" rtl="0" eaLnBrk="1" latinLnBrk="0" hangingPunct="1">
            <a:defRPr sz="1800" kern="1200">
              <a:solidFill>
                <a:schemeClr val="lt1"/>
              </a:solidFill>
              <a:latin typeface="+mn-lt"/>
              <a:ea typeface="+mn-ea"/>
              <a:cs typeface="+mn-cs"/>
            </a:defRPr>
          </a:lvl7pPr>
          <a:lvl8pPr marL="3200400" algn="l" defTabSz="914400" rtl="0" eaLnBrk="1" latinLnBrk="0" hangingPunct="1">
            <a:defRPr sz="1800" kern="1200">
              <a:solidFill>
                <a:schemeClr val="lt1"/>
              </a:solidFill>
              <a:latin typeface="+mn-lt"/>
              <a:ea typeface="+mn-ea"/>
              <a:cs typeface="+mn-cs"/>
            </a:defRPr>
          </a:lvl8pPr>
          <a:lvl9pPr marL="3657600" algn="l" defTabSz="914400" rtl="0" eaLnBrk="1" latinLnBrk="0" hangingPunct="1">
            <a:defRPr sz="1800" kern="1200">
              <a:solidFill>
                <a:schemeClr val="lt1"/>
              </a:solidFill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pPr algn="ctr"/>
          <a:r>
            <a:rPr lang="pt-BR" dirty="0" err="1" smtClean="0"/>
            <a:t>January</a:t>
          </a:r>
          <a:r>
            <a:rPr lang="pt-BR" dirty="0" smtClean="0"/>
            <a:t> 2015</a:t>
          </a:r>
          <a:endParaRPr lang="pt-BR" dirty="0"/>
        </a:p>
      </cdr:txBody>
    </cdr:sp>
  </cdr:relSizeAnchor>
  <cdr:relSizeAnchor xmlns:cdr="http://schemas.openxmlformats.org/drawingml/2006/chartDrawing">
    <cdr:from>
      <cdr:x>0.75471</cdr:x>
      <cdr:y>0.28209</cdr:y>
    </cdr:from>
    <cdr:to>
      <cdr:x>0.89393</cdr:x>
      <cdr:y>0.40635</cdr:y>
    </cdr:to>
    <cdr:sp macro="" textlink="">
      <cdr:nvSpPr>
        <cdr:cNvPr id="9" name="Texto explicativo retangular com cantos arredondados 8"/>
        <cdr:cNvSpPr/>
      </cdr:nvSpPr>
      <cdr:spPr>
        <a:xfrm xmlns:a="http://schemas.openxmlformats.org/drawingml/2006/main">
          <a:off x="6048672" y="1471296"/>
          <a:ext cx="1115849" cy="648072"/>
        </a:xfrm>
        <a:prstGeom xmlns:a="http://schemas.openxmlformats.org/drawingml/2006/main" prst="wedgeRoundRectCallout">
          <a:avLst>
            <a:gd name="adj1" fmla="val 45613"/>
            <a:gd name="adj2" fmla="val 170019"/>
            <a:gd name="adj3" fmla="val 16667"/>
          </a:avLst>
        </a:prstGeom>
      </cdr:spPr>
      <cdr:style>
        <a:lnRef xmlns:a="http://schemas.openxmlformats.org/drawingml/2006/main" idx="2">
          <a:schemeClr val="accent1">
            <a:shade val="50000"/>
          </a:schemeClr>
        </a:lnRef>
        <a:fillRef xmlns:a="http://schemas.openxmlformats.org/drawingml/2006/main" idx="1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lt1"/>
        </a:fontRef>
      </cdr:style>
      <cdr:txBody>
        <a:bodyPr xmlns:a="http://schemas.openxmlformats.org/drawingml/2006/main" rtlCol="0" anchor="ctr"/>
        <a:lstStyle xmlns:a="http://schemas.openxmlformats.org/drawingml/2006/main">
          <a:lvl1pPr marL="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1pPr>
          <a:lvl2pPr marL="4572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2pPr>
          <a:lvl3pPr marL="9144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3pPr>
          <a:lvl4pPr marL="13716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4pPr>
          <a:lvl5pPr marL="18288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5pPr>
          <a:lvl6pPr marL="22860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6pPr>
          <a:lvl7pPr marL="27432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7pPr>
          <a:lvl8pPr marL="32004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8pPr>
          <a:lvl9pPr marL="36576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pPr algn="ctr"/>
          <a:r>
            <a:rPr lang="pt-BR" sz="1800" dirty="0" err="1" smtClean="0"/>
            <a:t>February</a:t>
          </a:r>
          <a:r>
            <a:rPr lang="pt-BR" dirty="0" smtClean="0"/>
            <a:t> </a:t>
          </a:r>
          <a:r>
            <a:rPr lang="pt-BR" sz="1600" dirty="0" smtClean="0"/>
            <a:t>2016</a:t>
          </a:r>
          <a:endParaRPr lang="pt-BR" dirty="0"/>
        </a:p>
      </cdr:txBody>
    </cdr:sp>
  </cdr:relSizeAnchor>
</c:userShapes>
</file>

<file path=ppt/drawings/drawing3.xml><?xml version="1.0" encoding="utf-8"?>
<c:userShapes xmlns:c="http://schemas.openxmlformats.org/drawingml/2006/chart">
  <cdr:relSizeAnchor xmlns:cdr="http://schemas.openxmlformats.org/drawingml/2006/chartDrawing">
    <cdr:from>
      <cdr:x>0.14445</cdr:x>
      <cdr:y>0.22049</cdr:y>
    </cdr:from>
    <cdr:to>
      <cdr:x>0.97841</cdr:x>
      <cdr:y>0.22049</cdr:y>
    </cdr:to>
    <cdr:cxnSp macro="">
      <cdr:nvCxnSpPr>
        <cdr:cNvPr id="3" name="Conector reto 2"/>
        <cdr:cNvCxnSpPr/>
      </cdr:nvCxnSpPr>
      <cdr:spPr>
        <a:xfrm xmlns:a="http://schemas.openxmlformats.org/drawingml/2006/main">
          <a:off x="923925" y="604838"/>
          <a:ext cx="5334000" cy="0"/>
        </a:xfrm>
        <a:prstGeom xmlns:a="http://schemas.openxmlformats.org/drawingml/2006/main" prst="line">
          <a:avLst/>
        </a:prstGeom>
        <a:ln xmlns:a="http://schemas.openxmlformats.org/drawingml/2006/main">
          <a:solidFill>
            <a:schemeClr val="bg1">
              <a:lumMod val="65000"/>
            </a:schemeClr>
          </a:solidFill>
          <a:prstDash val="sysDash"/>
        </a:ln>
      </cdr:spPr>
      <cdr:style>
        <a:lnRef xmlns:a="http://schemas.openxmlformats.org/drawingml/2006/main" idx="1">
          <a:schemeClr val="accent1"/>
        </a:lnRef>
        <a:fillRef xmlns:a="http://schemas.openxmlformats.org/drawingml/2006/main" idx="0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tx1"/>
        </a:fontRef>
      </cdr:style>
    </cdr:cxnSp>
  </cdr:relSizeAnchor>
  <cdr:relSizeAnchor xmlns:cdr="http://schemas.openxmlformats.org/drawingml/2006/chartDrawing">
    <cdr:from>
      <cdr:x>0.75949</cdr:x>
      <cdr:y>0.84201</cdr:y>
    </cdr:from>
    <cdr:to>
      <cdr:x>0.79672</cdr:x>
      <cdr:y>0.84549</cdr:y>
    </cdr:to>
    <cdr:cxnSp macro="">
      <cdr:nvCxnSpPr>
        <cdr:cNvPr id="4" name="Conector reto 3"/>
        <cdr:cNvCxnSpPr/>
      </cdr:nvCxnSpPr>
      <cdr:spPr>
        <a:xfrm xmlns:a="http://schemas.openxmlformats.org/drawingml/2006/main">
          <a:off x="4857751" y="2309813"/>
          <a:ext cx="238124" cy="9525"/>
        </a:xfrm>
        <a:prstGeom xmlns:a="http://schemas.openxmlformats.org/drawingml/2006/main" prst="line">
          <a:avLst/>
        </a:prstGeom>
        <a:ln xmlns:a="http://schemas.openxmlformats.org/drawingml/2006/main">
          <a:solidFill>
            <a:schemeClr val="bg1">
              <a:lumMod val="65000"/>
            </a:schemeClr>
          </a:solidFill>
          <a:prstDash val="sysDash"/>
        </a:ln>
      </cdr:spPr>
      <cdr:style>
        <a:lnRef xmlns:a="http://schemas.openxmlformats.org/drawingml/2006/main" idx="1">
          <a:schemeClr val="accent1"/>
        </a:lnRef>
        <a:fillRef xmlns:a="http://schemas.openxmlformats.org/drawingml/2006/main" idx="0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tx1"/>
        </a:fontRef>
      </cdr:style>
    </cdr:cxnSp>
  </cdr:relSizeAnchor>
  <cdr:relSizeAnchor xmlns:cdr="http://schemas.openxmlformats.org/drawingml/2006/chartDrawing">
    <cdr:from>
      <cdr:x>0.97096</cdr:x>
      <cdr:y>0.22049</cdr:y>
    </cdr:from>
    <cdr:to>
      <cdr:x>0.97245</cdr:x>
      <cdr:y>0.81076</cdr:y>
    </cdr:to>
    <cdr:cxnSp macro="">
      <cdr:nvCxnSpPr>
        <cdr:cNvPr id="7" name="Conector de seta reta 6"/>
        <cdr:cNvCxnSpPr/>
      </cdr:nvCxnSpPr>
      <cdr:spPr>
        <a:xfrm xmlns:a="http://schemas.openxmlformats.org/drawingml/2006/main">
          <a:off x="6210300" y="604838"/>
          <a:ext cx="9525" cy="1619250"/>
        </a:xfrm>
        <a:prstGeom xmlns:a="http://schemas.openxmlformats.org/drawingml/2006/main" prst="straightConnector1">
          <a:avLst/>
        </a:prstGeom>
        <a:ln xmlns:a="http://schemas.openxmlformats.org/drawingml/2006/main" w="19050">
          <a:solidFill>
            <a:srgbClr val="0070C0"/>
          </a:solidFill>
          <a:headEnd type="arrow" w="med" len="med"/>
          <a:tailEnd type="arrow" w="med" len="med"/>
        </a:ln>
      </cdr:spPr>
      <cdr:style>
        <a:lnRef xmlns:a="http://schemas.openxmlformats.org/drawingml/2006/main" idx="1">
          <a:schemeClr val="accent1"/>
        </a:lnRef>
        <a:fillRef xmlns:a="http://schemas.openxmlformats.org/drawingml/2006/main" idx="0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tx1"/>
        </a:fontRef>
      </cdr:style>
    </cdr:cxnSp>
  </cdr:relSizeAnchor>
  <cdr:relSizeAnchor xmlns:cdr="http://schemas.openxmlformats.org/drawingml/2006/chartDrawing">
    <cdr:from>
      <cdr:x>0.83035</cdr:x>
      <cdr:y>0.44611</cdr:y>
    </cdr:from>
    <cdr:to>
      <cdr:x>1</cdr:x>
      <cdr:y>0.62401</cdr:y>
    </cdr:to>
    <cdr:sp macro="" textlink="">
      <cdr:nvSpPr>
        <cdr:cNvPr id="10" name="CaixaDeTexto 19"/>
        <cdr:cNvSpPr txBox="1"/>
      </cdr:nvSpPr>
      <cdr:spPr>
        <a:xfrm xmlns:a="http://schemas.openxmlformats.org/drawingml/2006/main">
          <a:off x="5310924" y="1223781"/>
          <a:ext cx="1085113" cy="487990"/>
        </a:xfrm>
        <a:prstGeom xmlns:a="http://schemas.openxmlformats.org/drawingml/2006/main" prst="rect">
          <a:avLst/>
        </a:prstGeom>
        <a:solidFill xmlns:a="http://schemas.openxmlformats.org/drawingml/2006/main">
          <a:schemeClr val="bg1"/>
        </a:solidFill>
      </cdr:spPr>
      <cdr:txBody>
        <a:bodyPr xmlns:a="http://schemas.openxmlformats.org/drawingml/2006/main" wrap="none" lIns="87920" tIns="43960" rIns="87920" bIns="43960" rtlCol="0">
          <a:spAutoFit/>
        </a:bodyPr>
        <a:lstStyle xmlns:a="http://schemas.openxmlformats.org/drawingml/2006/main">
          <a:defPPr>
            <a:defRPr lang="pt-BR"/>
          </a:defPPr>
          <a:lvl1pPr marL="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1pPr>
          <a:lvl2pPr marL="4572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2pPr>
          <a:lvl3pPr marL="9144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3pPr>
          <a:lvl4pPr marL="13716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4pPr>
          <a:lvl5pPr marL="18288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5pPr>
          <a:lvl6pPr marL="22860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6pPr>
          <a:lvl7pPr marL="27432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7pPr>
          <a:lvl8pPr marL="32004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8pPr>
          <a:lvl9pPr marL="36576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pPr algn="ctr"/>
          <a:r>
            <a:rPr lang="pt-BR" sz="975" i="1" dirty="0" smtClean="0"/>
            <a:t>FEB/14 </a:t>
          </a:r>
          <a:r>
            <a:rPr lang="pt-BR" sz="975" i="1" dirty="0"/>
            <a:t>to </a:t>
          </a:r>
          <a:r>
            <a:rPr lang="pt-BR" sz="975" i="1" dirty="0" smtClean="0"/>
            <a:t>OCT/15</a:t>
          </a:r>
          <a:endParaRPr lang="pt-BR" sz="975" i="1" dirty="0"/>
        </a:p>
        <a:p xmlns:a="http://schemas.openxmlformats.org/drawingml/2006/main">
          <a:pPr algn="ctr"/>
          <a:r>
            <a:rPr lang="pt-BR" sz="1575" b="1" dirty="0">
              <a:solidFill>
                <a:srgbClr val="0070C0"/>
              </a:solidFill>
            </a:rPr>
            <a:t>-</a:t>
          </a:r>
          <a:r>
            <a:rPr lang="pt-BR" sz="1575" b="1" dirty="0" smtClean="0">
              <a:solidFill>
                <a:srgbClr val="0070C0"/>
              </a:solidFill>
            </a:rPr>
            <a:t>18.5 m³/s</a:t>
          </a:r>
          <a:endParaRPr lang="pt-BR" sz="1575" b="1" dirty="0">
            <a:solidFill>
              <a:srgbClr val="0070C0"/>
            </a:solidFill>
          </a:endParaRPr>
        </a:p>
      </cdr:txBody>
    </cdr:sp>
  </cdr:relSizeAnchor>
</c:userShape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Cabeçalho 1"/>
          <p:cNvSpPr>
            <a:spLocks noGrp="1"/>
          </p:cNvSpPr>
          <p:nvPr>
            <p:ph type="hdr" sz="quarter"/>
          </p:nvPr>
        </p:nvSpPr>
        <p:spPr>
          <a:xfrm>
            <a:off x="2" y="2"/>
            <a:ext cx="2945659" cy="496331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pt-BR"/>
          </a:p>
        </p:txBody>
      </p:sp>
      <p:sp>
        <p:nvSpPr>
          <p:cNvPr id="3" name="Espaço Reservado para Data 2"/>
          <p:cNvSpPr>
            <a:spLocks noGrp="1"/>
          </p:cNvSpPr>
          <p:nvPr>
            <p:ph type="dt" idx="1"/>
          </p:nvPr>
        </p:nvSpPr>
        <p:spPr>
          <a:xfrm>
            <a:off x="3850446" y="2"/>
            <a:ext cx="2945659" cy="496331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EC3CB7A-E616-4E96-A09B-E9014FF4572F}" type="datetimeFigureOut">
              <a:rPr lang="pt-BR" smtClean="0"/>
              <a:pPr/>
              <a:t>31/03/2016</a:t>
            </a:fld>
            <a:endParaRPr lang="pt-BR"/>
          </a:p>
        </p:txBody>
      </p:sp>
      <p:sp>
        <p:nvSpPr>
          <p:cNvPr id="4" name="Espaço Reservado para Imagem de Slide 3"/>
          <p:cNvSpPr>
            <a:spLocks noGrp="1" noRot="1" noChangeAspect="1"/>
          </p:cNvSpPr>
          <p:nvPr>
            <p:ph type="sldImg" idx="2"/>
          </p:nvPr>
        </p:nvSpPr>
        <p:spPr>
          <a:xfrm>
            <a:off x="917575" y="744538"/>
            <a:ext cx="4962525" cy="37226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pt-BR"/>
          </a:p>
        </p:txBody>
      </p:sp>
      <p:sp>
        <p:nvSpPr>
          <p:cNvPr id="5" name="Espaço Reservado para Anotações 4"/>
          <p:cNvSpPr>
            <a:spLocks noGrp="1"/>
          </p:cNvSpPr>
          <p:nvPr>
            <p:ph type="body" sz="quarter" idx="3"/>
          </p:nvPr>
        </p:nvSpPr>
        <p:spPr>
          <a:xfrm>
            <a:off x="679768" y="4715155"/>
            <a:ext cx="5438140" cy="446698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BR" smtClean="0"/>
              <a:t>Clique para editar os estilos do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4"/>
          </p:nvPr>
        </p:nvSpPr>
        <p:spPr>
          <a:xfrm>
            <a:off x="2" y="9428585"/>
            <a:ext cx="2945659" cy="49633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5"/>
          </p:nvPr>
        </p:nvSpPr>
        <p:spPr>
          <a:xfrm>
            <a:off x="3850446" y="9428585"/>
            <a:ext cx="2945659" cy="49633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45D988E-5E00-463F-A14E-2B5526F474BD}" type="slidenum">
              <a:rPr lang="pt-BR" smtClean="0"/>
              <a:pPr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80142072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45D988E-5E00-463F-A14E-2B5526F474BD}" type="slidenum">
              <a:rPr lang="pt-BR" smtClean="0"/>
              <a:pPr/>
              <a:t>3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59217920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indent="-171450">
              <a:buFont typeface="Arial" pitchFamily="34" charset="0"/>
              <a:buChar char="•"/>
            </a:pPr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45D988E-5E00-463F-A14E-2B5526F474BD}" type="slidenum">
              <a:rPr lang="pt-BR" smtClean="0"/>
              <a:pPr/>
              <a:t>4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64980423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marL="171450" marR="0" indent="-1714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45D988E-5E00-463F-A14E-2B5526F474BD}" type="slidenum">
              <a:rPr lang="pt-BR" smtClean="0"/>
              <a:pPr/>
              <a:t>5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685635545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marL="171450" indent="-171450">
              <a:buFont typeface="Arial" pitchFamily="34" charset="0"/>
              <a:buChar char="•"/>
            </a:pPr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45D988E-5E00-463F-A14E-2B5526F474BD}" type="slidenum">
              <a:rPr lang="pt-BR" smtClean="0"/>
              <a:pPr/>
              <a:t>9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329088170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10" name="Rectangle 7"/>
          <p:cNvSpPr>
            <a:spLocks noGrp="1" noChangeArrowheads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10A79D2A-28DE-4D3E-9A14-90899A7A3C9E}" type="slidenum">
              <a:rPr lang="en-US" smtClean="0"/>
              <a:pPr>
                <a:defRPr/>
              </a:pPr>
              <a:t>10</a:t>
            </a:fld>
            <a:endParaRPr lang="en-US" smtClean="0"/>
          </a:p>
        </p:txBody>
      </p:sp>
      <p:sp>
        <p:nvSpPr>
          <p:cNvPr id="5939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650875" y="298450"/>
            <a:ext cx="3787775" cy="2841625"/>
          </a:xfrm>
          <a:ln/>
        </p:spPr>
      </p:sp>
      <p:sp>
        <p:nvSpPr>
          <p:cNvPr id="59396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65163" y="3491884"/>
            <a:ext cx="5765801" cy="5679889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marL="177800" indent="-177800" eaLnBrk="1" hangingPunct="1"/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394654697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3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371602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pt-BR" smtClean="0"/>
              <a:t>Clique para editar o estilo do subtítulo mestre</a:t>
            </a:r>
            <a:endParaRPr lang="pt-BR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7258A9-1A99-4B41-8237-94A8F77160C7}" type="datetimeFigureOut">
              <a:rPr lang="pt-BR" smtClean="0"/>
              <a:pPr/>
              <a:t>31/03/2016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38D092-A5D5-45AF-9807-6BDF1E243632}" type="slidenum">
              <a:rPr lang="pt-BR" smtClean="0"/>
              <a:pPr/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BR" smtClean="0"/>
              <a:t>Clique para editar os estilos do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7258A9-1A99-4B41-8237-94A8F77160C7}" type="datetimeFigureOut">
              <a:rPr lang="pt-BR" smtClean="0"/>
              <a:pPr/>
              <a:t>31/03/2016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38D092-A5D5-45AF-9807-6BDF1E243632}" type="slidenum">
              <a:rPr lang="pt-BR" smtClean="0"/>
              <a:pPr/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722313" y="2906715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BR" smtClean="0"/>
              <a:t>Clique para editar os estilos do texto mestre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7258A9-1A99-4B41-8237-94A8F77160C7}" type="datetimeFigureOut">
              <a:rPr lang="pt-BR" smtClean="0"/>
              <a:pPr/>
              <a:t>31/03/2016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38D092-A5D5-45AF-9807-6BDF1E243632}" type="slidenum">
              <a:rPr lang="pt-BR" smtClean="0"/>
              <a:pPr/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Espaço Reservado para Conteúdo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t-BR" smtClean="0"/>
              <a:t>Clique para editar os estilos do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t-BR" smtClean="0"/>
              <a:t>Clique para editar os estilos do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7258A9-1A99-4B41-8237-94A8F77160C7}" type="datetimeFigureOut">
              <a:rPr lang="pt-BR" smtClean="0"/>
              <a:pPr/>
              <a:t>31/03/2016</a:t>
            </a:fld>
            <a:endParaRPr lang="pt-BR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38D092-A5D5-45AF-9807-6BDF1E243632}" type="slidenum">
              <a:rPr lang="pt-BR" smtClean="0"/>
              <a:pPr/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 smtClean="0"/>
              <a:t>Clique para editar os estilos do texto mestre</a:t>
            </a:r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t-BR" smtClean="0"/>
              <a:t>Clique para editar os estilos do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5" name="Espaço Reservado para Texto 4"/>
          <p:cNvSpPr>
            <a:spLocks noGrp="1"/>
          </p:cNvSpPr>
          <p:nvPr>
            <p:ph type="body" sz="quarter" idx="3"/>
          </p:nvPr>
        </p:nvSpPr>
        <p:spPr>
          <a:xfrm>
            <a:off x="4645027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 smtClean="0"/>
              <a:t>Clique para editar os estilos do texto mestre</a:t>
            </a:r>
          </a:p>
        </p:txBody>
      </p:sp>
      <p:sp>
        <p:nvSpPr>
          <p:cNvPr id="6" name="Espaço Reservado para Conteúdo 5"/>
          <p:cNvSpPr>
            <a:spLocks noGrp="1"/>
          </p:cNvSpPr>
          <p:nvPr>
            <p:ph sz="quarter" idx="4"/>
          </p:nvPr>
        </p:nvSpPr>
        <p:spPr>
          <a:xfrm>
            <a:off x="4645027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t-BR" smtClean="0"/>
              <a:t>Clique para editar os estilos do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7" name="Espaço Reservado para Dat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7258A9-1A99-4B41-8237-94A8F77160C7}" type="datetimeFigureOut">
              <a:rPr lang="pt-BR" smtClean="0"/>
              <a:pPr/>
              <a:t>31/03/2016</a:t>
            </a:fld>
            <a:endParaRPr lang="pt-BR"/>
          </a:p>
        </p:txBody>
      </p:sp>
      <p:sp>
        <p:nvSpPr>
          <p:cNvPr id="8" name="Espaço Reservado para Rodapé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9" name="Espaço Reservado para Número de Slid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38D092-A5D5-45AF-9807-6BDF1E243632}" type="slidenum">
              <a:rPr lang="pt-BR" smtClean="0"/>
              <a:pPr/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Espaço Reservado para Dat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7258A9-1A99-4B41-8237-94A8F77160C7}" type="datetimeFigureOut">
              <a:rPr lang="pt-BR" smtClean="0"/>
              <a:pPr/>
              <a:t>31/03/2016</a:t>
            </a:fld>
            <a:endParaRPr lang="pt-BR"/>
          </a:p>
        </p:txBody>
      </p:sp>
      <p:sp>
        <p:nvSpPr>
          <p:cNvPr id="4" name="Espaço Reservado para Rodapé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5" name="Espaço Reservado para Número de Slid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38D092-A5D5-45AF-9807-6BDF1E243632}" type="slidenum">
              <a:rPr lang="pt-BR" smtClean="0"/>
              <a:pPr/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Dat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7258A9-1A99-4B41-8237-94A8F77160C7}" type="datetimeFigureOut">
              <a:rPr lang="pt-BR" smtClean="0"/>
              <a:pPr/>
              <a:t>31/03/2016</a:t>
            </a:fld>
            <a:endParaRPr lang="pt-BR"/>
          </a:p>
        </p:txBody>
      </p:sp>
      <p:sp>
        <p:nvSpPr>
          <p:cNvPr id="3" name="Espaço Reservado para Rodapé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38D092-A5D5-45AF-9807-6BDF1E243632}" type="slidenum">
              <a:rPr lang="pt-BR" smtClean="0"/>
              <a:pPr/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57202" y="273052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t-BR" smtClean="0"/>
              <a:t>Clique para editar os estilos do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/>
          </p:nvPr>
        </p:nvSpPr>
        <p:spPr>
          <a:xfrm>
            <a:off x="457202" y="1435102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BR" smtClean="0"/>
              <a:t>Clique para editar os estilos do texto mestre</a:t>
            </a:r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7258A9-1A99-4B41-8237-94A8F77160C7}" type="datetimeFigureOut">
              <a:rPr lang="pt-BR" smtClean="0"/>
              <a:pPr/>
              <a:t>31/03/2016</a:t>
            </a:fld>
            <a:endParaRPr lang="pt-BR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38D092-A5D5-45AF-9807-6BDF1E243632}" type="slidenum">
              <a:rPr lang="pt-BR" smtClean="0"/>
              <a:pPr/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Espaço Reservado para Imagem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pt-BR"/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BR" smtClean="0"/>
              <a:t>Clique para editar os estilos do texto mestre</a:t>
            </a:r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7258A9-1A99-4B41-8237-94A8F77160C7}" type="datetimeFigureOut">
              <a:rPr lang="pt-BR" smtClean="0"/>
              <a:pPr/>
              <a:t>31/03/2016</a:t>
            </a:fld>
            <a:endParaRPr lang="pt-BR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38D092-A5D5-45AF-9807-6BDF1E243632}" type="slidenum">
              <a:rPr lang="pt-BR" smtClean="0"/>
              <a:pPr/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BR" smtClean="0"/>
              <a:t>Clique para editar os estilos do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7258A9-1A99-4B41-8237-94A8F77160C7}" type="datetimeFigureOut">
              <a:rPr lang="pt-BR" smtClean="0"/>
              <a:pPr/>
              <a:t>31/03/2016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38D092-A5D5-45AF-9807-6BDF1E243632}" type="slidenum">
              <a:rPr lang="pt-BR" smtClean="0"/>
              <a:pPr/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e texto vertica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pt-BR" smtClean="0"/>
              <a:t>Clique para editar os estilos do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7258A9-1A99-4B41-8237-94A8F77160C7}" type="datetimeFigureOut">
              <a:rPr lang="pt-BR" smtClean="0"/>
              <a:pPr/>
              <a:t>31/03/2016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38D092-A5D5-45AF-9807-6BDF1E243632}" type="slidenum">
              <a:rPr lang="pt-BR" smtClean="0"/>
              <a:pPr/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Imagem 9"/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316416" y="0"/>
            <a:ext cx="591263" cy="8367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3616117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8_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101488494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pt-BR" smtClean="0"/>
              <a:t>Clique para editar o estilo do subtítulo mestre</a:t>
            </a:r>
            <a:endParaRPr lang="pt-BR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212745-C986-4693-B5E5-3EE7292F6616}" type="datetimeFigureOut">
              <a:rPr lang="pt-BR" smtClean="0">
                <a:solidFill>
                  <a:prstClr val="black">
                    <a:tint val="75000"/>
                  </a:prstClr>
                </a:solidFill>
              </a:rPr>
              <a:pPr/>
              <a:t>31/03/2016</a:t>
            </a:fld>
            <a:endParaRPr lang="pt-B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F8FAD8-8595-4875-B81C-57BB59AD6540}" type="slidenum">
              <a:rPr lang="pt-BR" smtClean="0">
                <a:solidFill>
                  <a:prstClr val="black">
                    <a:tint val="75000"/>
                  </a:prstClr>
                </a:solidFill>
              </a:rPr>
              <a:pPr/>
              <a:t>‹nº›</a:t>
            </a:fld>
            <a:endParaRPr lang="pt-B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41736508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BR" smtClean="0"/>
              <a:t>Clique para editar os estilos do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212745-C986-4693-B5E5-3EE7292F6616}" type="datetimeFigureOut">
              <a:rPr lang="pt-BR" smtClean="0">
                <a:solidFill>
                  <a:prstClr val="black">
                    <a:tint val="75000"/>
                  </a:prstClr>
                </a:solidFill>
              </a:rPr>
              <a:pPr/>
              <a:t>31/03/2016</a:t>
            </a:fld>
            <a:endParaRPr lang="pt-B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F8FAD8-8595-4875-B81C-57BB59AD6540}" type="slidenum">
              <a:rPr lang="pt-BR" smtClean="0">
                <a:solidFill>
                  <a:prstClr val="black">
                    <a:tint val="75000"/>
                  </a:prstClr>
                </a:solidFill>
              </a:rPr>
              <a:pPr/>
              <a:t>‹nº›</a:t>
            </a:fld>
            <a:endParaRPr lang="pt-B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81356360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BR" smtClean="0"/>
              <a:t>Clique para editar os estilos do texto mestre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212745-C986-4693-B5E5-3EE7292F6616}" type="datetimeFigureOut">
              <a:rPr lang="pt-BR" smtClean="0">
                <a:solidFill>
                  <a:prstClr val="black">
                    <a:tint val="75000"/>
                  </a:prstClr>
                </a:solidFill>
              </a:rPr>
              <a:pPr/>
              <a:t>31/03/2016</a:t>
            </a:fld>
            <a:endParaRPr lang="pt-B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F8FAD8-8595-4875-B81C-57BB59AD6540}" type="slidenum">
              <a:rPr lang="pt-BR" smtClean="0">
                <a:solidFill>
                  <a:prstClr val="black">
                    <a:tint val="75000"/>
                  </a:prstClr>
                </a:solidFill>
              </a:rPr>
              <a:pPr/>
              <a:t>‹nº›</a:t>
            </a:fld>
            <a:endParaRPr lang="pt-B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43822517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Espaço Reservado para Conteúdo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t-BR" smtClean="0"/>
              <a:t>Clique para editar os estilos do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t-BR" smtClean="0"/>
              <a:t>Clique para editar os estilos do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212745-C986-4693-B5E5-3EE7292F6616}" type="datetimeFigureOut">
              <a:rPr lang="pt-BR" smtClean="0">
                <a:solidFill>
                  <a:prstClr val="black">
                    <a:tint val="75000"/>
                  </a:prstClr>
                </a:solidFill>
              </a:rPr>
              <a:pPr/>
              <a:t>31/03/2016</a:t>
            </a:fld>
            <a:endParaRPr lang="pt-B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F8FAD8-8595-4875-B81C-57BB59AD6540}" type="slidenum">
              <a:rPr lang="pt-BR" smtClean="0">
                <a:solidFill>
                  <a:prstClr val="black">
                    <a:tint val="75000"/>
                  </a:prstClr>
                </a:solidFill>
              </a:rPr>
              <a:pPr/>
              <a:t>‹nº›</a:t>
            </a:fld>
            <a:endParaRPr lang="pt-B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9306437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 smtClean="0"/>
              <a:t>Clique para editar os estilos do texto mestre</a:t>
            </a:r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t-BR" smtClean="0"/>
              <a:t>Clique para editar os estilos do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5" name="Espaço Reservado para Texto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 smtClean="0"/>
              <a:t>Clique para editar os estilos do texto mestre</a:t>
            </a:r>
          </a:p>
        </p:txBody>
      </p:sp>
      <p:sp>
        <p:nvSpPr>
          <p:cNvPr id="6" name="Espaço Reservado para Conteúdo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t-BR" smtClean="0"/>
              <a:t>Clique para editar os estilos do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7" name="Espaço Reservado para Dat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212745-C986-4693-B5E5-3EE7292F6616}" type="datetimeFigureOut">
              <a:rPr lang="pt-BR" smtClean="0">
                <a:solidFill>
                  <a:prstClr val="black">
                    <a:tint val="75000"/>
                  </a:prstClr>
                </a:solidFill>
              </a:rPr>
              <a:pPr/>
              <a:t>31/03/2016</a:t>
            </a:fld>
            <a:endParaRPr lang="pt-B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Espaço Reservado para Rodapé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Espaço Reservado para Número de Slid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F8FAD8-8595-4875-B81C-57BB59AD6540}" type="slidenum">
              <a:rPr lang="pt-BR" smtClean="0">
                <a:solidFill>
                  <a:prstClr val="black">
                    <a:tint val="75000"/>
                  </a:prstClr>
                </a:solidFill>
              </a:rPr>
              <a:pPr/>
              <a:t>‹nº›</a:t>
            </a:fld>
            <a:endParaRPr lang="pt-B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19721307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Espaço Reservado para Dat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212745-C986-4693-B5E5-3EE7292F6616}" type="datetimeFigureOut">
              <a:rPr lang="pt-BR" smtClean="0">
                <a:solidFill>
                  <a:prstClr val="black">
                    <a:tint val="75000"/>
                  </a:prstClr>
                </a:solidFill>
              </a:rPr>
              <a:pPr/>
              <a:t>31/03/2016</a:t>
            </a:fld>
            <a:endParaRPr lang="pt-B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Espaço Reservado para Rodapé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Espaço Reservado para Número de Slid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F8FAD8-8595-4875-B81C-57BB59AD6540}" type="slidenum">
              <a:rPr lang="pt-BR" smtClean="0">
                <a:solidFill>
                  <a:prstClr val="black">
                    <a:tint val="75000"/>
                  </a:prstClr>
                </a:solidFill>
              </a:rPr>
              <a:pPr/>
              <a:t>‹nº›</a:t>
            </a:fld>
            <a:endParaRPr lang="pt-B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35491845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Dat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212745-C986-4693-B5E5-3EE7292F6616}" type="datetimeFigureOut">
              <a:rPr lang="pt-BR" smtClean="0">
                <a:solidFill>
                  <a:prstClr val="black">
                    <a:tint val="75000"/>
                  </a:prstClr>
                </a:solidFill>
              </a:rPr>
              <a:pPr/>
              <a:t>31/03/2016</a:t>
            </a:fld>
            <a:endParaRPr lang="pt-B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Espaço Reservado para Rodapé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F8FAD8-8595-4875-B81C-57BB59AD6540}" type="slidenum">
              <a:rPr lang="pt-BR" smtClean="0">
                <a:solidFill>
                  <a:prstClr val="black">
                    <a:tint val="75000"/>
                  </a:prstClr>
                </a:solidFill>
              </a:rPr>
              <a:pPr/>
              <a:t>‹nº›</a:t>
            </a:fld>
            <a:endParaRPr lang="pt-B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29090564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t-BR" smtClean="0"/>
              <a:t>Clique para editar os estilos do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BR" smtClean="0"/>
              <a:t>Clique para editar os estilos do texto mestre</a:t>
            </a:r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212745-C986-4693-B5E5-3EE7292F6616}" type="datetimeFigureOut">
              <a:rPr lang="pt-BR" smtClean="0">
                <a:solidFill>
                  <a:prstClr val="black">
                    <a:tint val="75000"/>
                  </a:prstClr>
                </a:solidFill>
              </a:rPr>
              <a:pPr/>
              <a:t>31/03/2016</a:t>
            </a:fld>
            <a:endParaRPr lang="pt-B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F8FAD8-8595-4875-B81C-57BB59AD6540}" type="slidenum">
              <a:rPr lang="pt-BR" smtClean="0">
                <a:solidFill>
                  <a:prstClr val="black">
                    <a:tint val="75000"/>
                  </a:prstClr>
                </a:solidFill>
              </a:rPr>
              <a:pPr/>
              <a:t>‹nº›</a:t>
            </a:fld>
            <a:endParaRPr lang="pt-B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82814102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Espaço Reservado para Imagem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pt-BR"/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BR" smtClean="0"/>
              <a:t>Clique para editar os estilos do texto mestre</a:t>
            </a:r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212745-C986-4693-B5E5-3EE7292F6616}" type="datetimeFigureOut">
              <a:rPr lang="pt-BR" smtClean="0">
                <a:solidFill>
                  <a:prstClr val="black">
                    <a:tint val="75000"/>
                  </a:prstClr>
                </a:solidFill>
              </a:rPr>
              <a:pPr/>
              <a:t>31/03/2016</a:t>
            </a:fld>
            <a:endParaRPr lang="pt-B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F8FAD8-8595-4875-B81C-57BB59AD6540}" type="slidenum">
              <a:rPr lang="pt-BR" smtClean="0">
                <a:solidFill>
                  <a:prstClr val="black">
                    <a:tint val="75000"/>
                  </a:prstClr>
                </a:solidFill>
              </a:rPr>
              <a:pPr/>
              <a:t>‹nº›</a:t>
            </a:fld>
            <a:endParaRPr lang="pt-B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94457083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BR" smtClean="0"/>
              <a:t>Clique para editar os estilos do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212745-C986-4693-B5E5-3EE7292F6616}" type="datetimeFigureOut">
              <a:rPr lang="pt-BR" smtClean="0">
                <a:solidFill>
                  <a:prstClr val="black">
                    <a:tint val="75000"/>
                  </a:prstClr>
                </a:solidFill>
              </a:rPr>
              <a:pPr/>
              <a:t>31/03/2016</a:t>
            </a:fld>
            <a:endParaRPr lang="pt-B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F8FAD8-8595-4875-B81C-57BB59AD6540}" type="slidenum">
              <a:rPr lang="pt-BR" smtClean="0">
                <a:solidFill>
                  <a:prstClr val="black">
                    <a:tint val="75000"/>
                  </a:prstClr>
                </a:solidFill>
              </a:rPr>
              <a:pPr/>
              <a:t>‹nº›</a:t>
            </a:fld>
            <a:endParaRPr lang="pt-B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21096762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e texto vertica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pt-BR" smtClean="0"/>
              <a:t>Clique para editar os estilos do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212745-C986-4693-B5E5-3EE7292F6616}" type="datetimeFigureOut">
              <a:rPr lang="pt-BR" smtClean="0">
                <a:solidFill>
                  <a:prstClr val="black">
                    <a:tint val="75000"/>
                  </a:prstClr>
                </a:solidFill>
              </a:rPr>
              <a:pPr/>
              <a:t>31/03/2016</a:t>
            </a:fld>
            <a:endParaRPr lang="pt-B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F8FAD8-8595-4875-B81C-57BB59AD6540}" type="slidenum">
              <a:rPr lang="pt-BR" smtClean="0">
                <a:solidFill>
                  <a:prstClr val="black">
                    <a:tint val="75000"/>
                  </a:prstClr>
                </a:solidFill>
              </a:rPr>
              <a:pPr/>
              <a:t>‹nº›</a:t>
            </a:fld>
            <a:endParaRPr lang="pt-B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50901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371602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pt-BR" smtClean="0"/>
              <a:t>Clique para editar o estilo do subtítulo mestre</a:t>
            </a:r>
            <a:endParaRPr lang="pt-BR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7258A9-1A99-4B41-8237-94A8F77160C7}" type="datetimeFigureOut">
              <a:rPr lang="pt-BR" smtClean="0">
                <a:solidFill>
                  <a:prstClr val="black">
                    <a:tint val="75000"/>
                  </a:prstClr>
                </a:solidFill>
              </a:rPr>
              <a:pPr/>
              <a:t>31/03/2016</a:t>
            </a:fld>
            <a:endParaRPr lang="pt-B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38D092-A5D5-45AF-9807-6BDF1E243632}" type="slidenum">
              <a:rPr lang="pt-BR" smtClean="0">
                <a:solidFill>
                  <a:prstClr val="black">
                    <a:tint val="75000"/>
                  </a:prstClr>
                </a:solidFill>
              </a:rPr>
              <a:pPr/>
              <a:t>‹nº›</a:t>
            </a:fld>
            <a:endParaRPr lang="pt-B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21458400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BR" smtClean="0"/>
              <a:t>Clique para editar os estilos do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7258A9-1A99-4B41-8237-94A8F77160C7}" type="datetimeFigureOut">
              <a:rPr lang="pt-BR" smtClean="0">
                <a:solidFill>
                  <a:prstClr val="black">
                    <a:tint val="75000"/>
                  </a:prstClr>
                </a:solidFill>
              </a:rPr>
              <a:pPr/>
              <a:t>31/03/2016</a:t>
            </a:fld>
            <a:endParaRPr lang="pt-B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38D092-A5D5-45AF-9807-6BDF1E243632}" type="slidenum">
              <a:rPr lang="pt-BR" smtClean="0">
                <a:solidFill>
                  <a:prstClr val="black">
                    <a:tint val="75000"/>
                  </a:prstClr>
                </a:solidFill>
              </a:rPr>
              <a:pPr/>
              <a:t>‹nº›</a:t>
            </a:fld>
            <a:endParaRPr lang="pt-B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54357510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722313" y="2906715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BR" smtClean="0"/>
              <a:t>Clique para editar os estilos do texto mestre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7258A9-1A99-4B41-8237-94A8F77160C7}" type="datetimeFigureOut">
              <a:rPr lang="pt-BR" smtClean="0">
                <a:solidFill>
                  <a:prstClr val="black">
                    <a:tint val="75000"/>
                  </a:prstClr>
                </a:solidFill>
              </a:rPr>
              <a:pPr/>
              <a:t>31/03/2016</a:t>
            </a:fld>
            <a:endParaRPr lang="pt-B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38D092-A5D5-45AF-9807-6BDF1E243632}" type="slidenum">
              <a:rPr lang="pt-BR" smtClean="0">
                <a:solidFill>
                  <a:prstClr val="black">
                    <a:tint val="75000"/>
                  </a:prstClr>
                </a:solidFill>
              </a:rPr>
              <a:pPr/>
              <a:t>‹nº›</a:t>
            </a:fld>
            <a:endParaRPr lang="pt-B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42240956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Espaço Reservado para Conteúdo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t-BR" smtClean="0"/>
              <a:t>Clique para editar os estilos do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t-BR" smtClean="0"/>
              <a:t>Clique para editar os estilos do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7258A9-1A99-4B41-8237-94A8F77160C7}" type="datetimeFigureOut">
              <a:rPr lang="pt-BR" smtClean="0">
                <a:solidFill>
                  <a:prstClr val="black">
                    <a:tint val="75000"/>
                  </a:prstClr>
                </a:solidFill>
              </a:rPr>
              <a:pPr/>
              <a:t>31/03/2016</a:t>
            </a:fld>
            <a:endParaRPr lang="pt-B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38D092-A5D5-45AF-9807-6BDF1E243632}" type="slidenum">
              <a:rPr lang="pt-BR" smtClean="0">
                <a:solidFill>
                  <a:prstClr val="black">
                    <a:tint val="75000"/>
                  </a:prstClr>
                </a:solidFill>
              </a:rPr>
              <a:pPr/>
              <a:t>‹nº›</a:t>
            </a:fld>
            <a:endParaRPr lang="pt-B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50120434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 smtClean="0"/>
              <a:t>Clique para editar os estilos do texto mestre</a:t>
            </a:r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t-BR" smtClean="0"/>
              <a:t>Clique para editar os estilos do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5" name="Espaço Reservado para Texto 4"/>
          <p:cNvSpPr>
            <a:spLocks noGrp="1"/>
          </p:cNvSpPr>
          <p:nvPr>
            <p:ph type="body" sz="quarter" idx="3"/>
          </p:nvPr>
        </p:nvSpPr>
        <p:spPr>
          <a:xfrm>
            <a:off x="4645027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 smtClean="0"/>
              <a:t>Clique para editar os estilos do texto mestre</a:t>
            </a:r>
          </a:p>
        </p:txBody>
      </p:sp>
      <p:sp>
        <p:nvSpPr>
          <p:cNvPr id="6" name="Espaço Reservado para Conteúdo 5"/>
          <p:cNvSpPr>
            <a:spLocks noGrp="1"/>
          </p:cNvSpPr>
          <p:nvPr>
            <p:ph sz="quarter" idx="4"/>
          </p:nvPr>
        </p:nvSpPr>
        <p:spPr>
          <a:xfrm>
            <a:off x="4645027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t-BR" smtClean="0"/>
              <a:t>Clique para editar os estilos do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7" name="Espaço Reservado para Dat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7258A9-1A99-4B41-8237-94A8F77160C7}" type="datetimeFigureOut">
              <a:rPr lang="pt-BR" smtClean="0">
                <a:solidFill>
                  <a:prstClr val="black">
                    <a:tint val="75000"/>
                  </a:prstClr>
                </a:solidFill>
              </a:rPr>
              <a:pPr/>
              <a:t>31/03/2016</a:t>
            </a:fld>
            <a:endParaRPr lang="pt-B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Espaço Reservado para Rodapé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Espaço Reservado para Número de Slid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38D092-A5D5-45AF-9807-6BDF1E243632}" type="slidenum">
              <a:rPr lang="pt-BR" smtClean="0">
                <a:solidFill>
                  <a:prstClr val="black">
                    <a:tint val="75000"/>
                  </a:prstClr>
                </a:solidFill>
              </a:rPr>
              <a:pPr/>
              <a:t>‹nº›</a:t>
            </a:fld>
            <a:endParaRPr lang="pt-B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48927775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Espaço Reservado para Dat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7258A9-1A99-4B41-8237-94A8F77160C7}" type="datetimeFigureOut">
              <a:rPr lang="pt-BR" smtClean="0">
                <a:solidFill>
                  <a:prstClr val="black">
                    <a:tint val="75000"/>
                  </a:prstClr>
                </a:solidFill>
              </a:rPr>
              <a:pPr/>
              <a:t>31/03/2016</a:t>
            </a:fld>
            <a:endParaRPr lang="pt-B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Espaço Reservado para Rodapé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Espaço Reservado para Número de Slid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38D092-A5D5-45AF-9807-6BDF1E243632}" type="slidenum">
              <a:rPr lang="pt-BR" smtClean="0">
                <a:solidFill>
                  <a:prstClr val="black">
                    <a:tint val="75000"/>
                  </a:prstClr>
                </a:solidFill>
              </a:rPr>
              <a:pPr/>
              <a:t>‹nº›</a:t>
            </a:fld>
            <a:endParaRPr lang="pt-B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30045304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Dat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7258A9-1A99-4B41-8237-94A8F77160C7}" type="datetimeFigureOut">
              <a:rPr lang="pt-BR" smtClean="0">
                <a:solidFill>
                  <a:prstClr val="black">
                    <a:tint val="75000"/>
                  </a:prstClr>
                </a:solidFill>
              </a:rPr>
              <a:pPr/>
              <a:t>31/03/2016</a:t>
            </a:fld>
            <a:endParaRPr lang="pt-B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Espaço Reservado para Rodapé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38D092-A5D5-45AF-9807-6BDF1E243632}" type="slidenum">
              <a:rPr lang="pt-BR" smtClean="0">
                <a:solidFill>
                  <a:prstClr val="black">
                    <a:tint val="75000"/>
                  </a:prstClr>
                </a:solidFill>
              </a:rPr>
              <a:pPr/>
              <a:t>‹nº›</a:t>
            </a:fld>
            <a:endParaRPr lang="pt-B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448066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57202" y="273052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t-BR" smtClean="0"/>
              <a:t>Clique para editar os estilos do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/>
          </p:nvPr>
        </p:nvSpPr>
        <p:spPr>
          <a:xfrm>
            <a:off x="457202" y="1435102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BR" smtClean="0"/>
              <a:t>Clique para editar os estilos do texto mestre</a:t>
            </a:r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7258A9-1A99-4B41-8237-94A8F77160C7}" type="datetimeFigureOut">
              <a:rPr lang="pt-BR" smtClean="0">
                <a:solidFill>
                  <a:prstClr val="black">
                    <a:tint val="75000"/>
                  </a:prstClr>
                </a:solidFill>
              </a:rPr>
              <a:pPr/>
              <a:t>31/03/2016</a:t>
            </a:fld>
            <a:endParaRPr lang="pt-B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38D092-A5D5-45AF-9807-6BDF1E243632}" type="slidenum">
              <a:rPr lang="pt-BR" smtClean="0">
                <a:solidFill>
                  <a:prstClr val="black">
                    <a:tint val="75000"/>
                  </a:prstClr>
                </a:solidFill>
              </a:rPr>
              <a:pPr/>
              <a:t>‹nº›</a:t>
            </a:fld>
            <a:endParaRPr lang="pt-B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05485157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Espaço Reservado para Imagem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pt-BR"/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BR" smtClean="0"/>
              <a:t>Clique para editar os estilos do texto mestre</a:t>
            </a:r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7258A9-1A99-4B41-8237-94A8F77160C7}" type="datetimeFigureOut">
              <a:rPr lang="pt-BR" smtClean="0">
                <a:solidFill>
                  <a:prstClr val="black">
                    <a:tint val="75000"/>
                  </a:prstClr>
                </a:solidFill>
              </a:rPr>
              <a:pPr/>
              <a:t>31/03/2016</a:t>
            </a:fld>
            <a:endParaRPr lang="pt-B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38D092-A5D5-45AF-9807-6BDF1E243632}" type="slidenum">
              <a:rPr lang="pt-BR" smtClean="0">
                <a:solidFill>
                  <a:prstClr val="black">
                    <a:tint val="75000"/>
                  </a:prstClr>
                </a:solidFill>
              </a:rPr>
              <a:pPr/>
              <a:t>‹nº›</a:t>
            </a:fld>
            <a:endParaRPr lang="pt-B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66824737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BR" smtClean="0"/>
              <a:t>Clique para editar os estilos do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7258A9-1A99-4B41-8237-94A8F77160C7}" type="datetimeFigureOut">
              <a:rPr lang="pt-BR" smtClean="0">
                <a:solidFill>
                  <a:prstClr val="black">
                    <a:tint val="75000"/>
                  </a:prstClr>
                </a:solidFill>
              </a:rPr>
              <a:pPr/>
              <a:t>31/03/2016</a:t>
            </a:fld>
            <a:endParaRPr lang="pt-B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38D092-A5D5-45AF-9807-6BDF1E243632}" type="slidenum">
              <a:rPr lang="pt-BR" smtClean="0">
                <a:solidFill>
                  <a:prstClr val="black">
                    <a:tint val="75000"/>
                  </a:prstClr>
                </a:solidFill>
              </a:rPr>
              <a:pPr/>
              <a:t>‹nº›</a:t>
            </a:fld>
            <a:endParaRPr lang="pt-B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37806487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e texto vertica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pt-BR" smtClean="0"/>
              <a:t>Clique para editar os estilos do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7258A9-1A99-4B41-8237-94A8F77160C7}" type="datetimeFigureOut">
              <a:rPr lang="pt-BR" smtClean="0">
                <a:solidFill>
                  <a:prstClr val="black">
                    <a:tint val="75000"/>
                  </a:prstClr>
                </a:solidFill>
              </a:rPr>
              <a:pPr/>
              <a:t>31/03/2016</a:t>
            </a:fld>
            <a:endParaRPr lang="pt-B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38D092-A5D5-45AF-9807-6BDF1E243632}" type="slidenum">
              <a:rPr lang="pt-BR" smtClean="0">
                <a:solidFill>
                  <a:prstClr val="black">
                    <a:tint val="75000"/>
                  </a:prstClr>
                </a:solidFill>
              </a:rPr>
              <a:pPr/>
              <a:t>‹nº›</a:t>
            </a:fld>
            <a:endParaRPr lang="pt-B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69836277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Imagem 9"/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316416" y="0"/>
            <a:ext cx="591263" cy="8367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3116969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8_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3345745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1.xml"/><Relationship Id="rId13" Type="http://schemas.openxmlformats.org/officeDocument/2006/relationships/image" Target="../media/image3.jpeg"/><Relationship Id="rId3" Type="http://schemas.openxmlformats.org/officeDocument/2006/relationships/slideLayout" Target="../slideLayouts/slideLayout16.xml"/><Relationship Id="rId7" Type="http://schemas.openxmlformats.org/officeDocument/2006/relationships/slideLayout" Target="../slideLayouts/slideLayout20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5.xml"/><Relationship Id="rId1" Type="http://schemas.openxmlformats.org/officeDocument/2006/relationships/slideLayout" Target="../slideLayouts/slideLayout14.xml"/><Relationship Id="rId6" Type="http://schemas.openxmlformats.org/officeDocument/2006/relationships/slideLayout" Target="../slideLayouts/slideLayout19.xml"/><Relationship Id="rId11" Type="http://schemas.openxmlformats.org/officeDocument/2006/relationships/slideLayout" Target="../slideLayouts/slideLayout24.xml"/><Relationship Id="rId5" Type="http://schemas.openxmlformats.org/officeDocument/2006/relationships/slideLayout" Target="../slideLayouts/slideLayout18.xml"/><Relationship Id="rId10" Type="http://schemas.openxmlformats.org/officeDocument/2006/relationships/slideLayout" Target="../slideLayouts/slideLayout23.xml"/><Relationship Id="rId4" Type="http://schemas.openxmlformats.org/officeDocument/2006/relationships/slideLayout" Target="../slideLayouts/slideLayout17.xml"/><Relationship Id="rId9" Type="http://schemas.openxmlformats.org/officeDocument/2006/relationships/slideLayout" Target="../slideLayouts/slideLayout22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2.xml"/><Relationship Id="rId13" Type="http://schemas.openxmlformats.org/officeDocument/2006/relationships/slideLayout" Target="../slideLayouts/slideLayout37.xml"/><Relationship Id="rId3" Type="http://schemas.openxmlformats.org/officeDocument/2006/relationships/slideLayout" Target="../slideLayouts/slideLayout27.xml"/><Relationship Id="rId7" Type="http://schemas.openxmlformats.org/officeDocument/2006/relationships/slideLayout" Target="../slideLayouts/slideLayout31.xml"/><Relationship Id="rId12" Type="http://schemas.openxmlformats.org/officeDocument/2006/relationships/slideLayout" Target="../slideLayouts/slideLayout36.xml"/><Relationship Id="rId2" Type="http://schemas.openxmlformats.org/officeDocument/2006/relationships/slideLayout" Target="../slideLayouts/slideLayout26.xml"/><Relationship Id="rId1" Type="http://schemas.openxmlformats.org/officeDocument/2006/relationships/slideLayout" Target="../slideLayouts/slideLayout25.xml"/><Relationship Id="rId6" Type="http://schemas.openxmlformats.org/officeDocument/2006/relationships/slideLayout" Target="../slideLayouts/slideLayout30.xml"/><Relationship Id="rId11" Type="http://schemas.openxmlformats.org/officeDocument/2006/relationships/slideLayout" Target="../slideLayouts/slideLayout35.xml"/><Relationship Id="rId5" Type="http://schemas.openxmlformats.org/officeDocument/2006/relationships/slideLayout" Target="../slideLayouts/slideLayout29.xml"/><Relationship Id="rId10" Type="http://schemas.openxmlformats.org/officeDocument/2006/relationships/slideLayout" Target="../slideLayouts/slideLayout34.xml"/><Relationship Id="rId4" Type="http://schemas.openxmlformats.org/officeDocument/2006/relationships/slideLayout" Target="../slideLayouts/slideLayout28.xml"/><Relationship Id="rId9" Type="http://schemas.openxmlformats.org/officeDocument/2006/relationships/slideLayout" Target="../slideLayouts/slideLayout33.xml"/><Relationship Id="rId14" Type="http://schemas.openxmlformats.org/officeDocument/2006/relationships/theme" Target="../theme/theme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Título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457200" y="1600202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BR" smtClean="0"/>
              <a:t>Clique para editar os estilos do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F7258A9-1A99-4B41-8237-94A8F77160C7}" type="datetimeFigureOut">
              <a:rPr lang="pt-BR" smtClean="0"/>
              <a:pPr/>
              <a:t>31/03/2016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3"/>
          </p:nvPr>
        </p:nvSpPr>
        <p:spPr>
          <a:xfrm>
            <a:off x="3124202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238D092-A5D5-45AF-9807-6BDF1E243632}" type="slidenum">
              <a:rPr lang="pt-BR" smtClean="0"/>
              <a:pPr/>
              <a:t>‹nº›</a:t>
            </a:fld>
            <a:endParaRPr lang="pt-B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73" r:id="rId12"/>
    <p:sldLayoutId id="2147483674" r:id="rId13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t-B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Título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BR" smtClean="0"/>
              <a:t>Clique para editar os estilos do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7212745-C986-4693-B5E5-3EE7292F6616}" type="datetimeFigureOut">
              <a:rPr lang="pt-BR" smtClean="0">
                <a:solidFill>
                  <a:prstClr val="black">
                    <a:tint val="75000"/>
                  </a:prstClr>
                </a:solidFill>
              </a:rPr>
              <a:pPr/>
              <a:t>31/03/2016</a:t>
            </a:fld>
            <a:endParaRPr lang="pt-B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pt-B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FF8FAD8-8595-4875-B81C-57BB59AD6540}" type="slidenum">
              <a:rPr lang="pt-BR" smtClean="0">
                <a:solidFill>
                  <a:prstClr val="black">
                    <a:tint val="75000"/>
                  </a:prstClr>
                </a:solidFill>
              </a:rPr>
              <a:pPr/>
              <a:t>‹nº›</a:t>
            </a:fld>
            <a:endParaRPr lang="pt-BR">
              <a:solidFill>
                <a:prstClr val="black">
                  <a:tint val="75000"/>
                </a:prstClr>
              </a:solidFill>
            </a:endParaRPr>
          </a:p>
        </p:txBody>
      </p:sp>
      <p:pic>
        <p:nvPicPr>
          <p:cNvPr id="7" name="Imagem 3" descr="Interna.jpg"/>
          <p:cNvPicPr>
            <a:picLocks noChangeAspect="1"/>
          </p:cNvPicPr>
          <p:nvPr userDrawn="1"/>
        </p:nvPicPr>
        <p:blipFill>
          <a:blip r:embed="rId13" cstate="print"/>
          <a:stretch>
            <a:fillRect/>
          </a:stretch>
        </p:blipFill>
        <p:spPr>
          <a:xfrm>
            <a:off x="0" y="5705"/>
            <a:ext cx="9151620" cy="68522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9517486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2" r:id="rId1"/>
    <p:sldLayoutId id="2147483663" r:id="rId2"/>
    <p:sldLayoutId id="2147483664" r:id="rId3"/>
    <p:sldLayoutId id="2147483665" r:id="rId4"/>
    <p:sldLayoutId id="2147483666" r:id="rId5"/>
    <p:sldLayoutId id="2147483667" r:id="rId6"/>
    <p:sldLayoutId id="2147483668" r:id="rId7"/>
    <p:sldLayoutId id="2147483669" r:id="rId8"/>
    <p:sldLayoutId id="2147483670" r:id="rId9"/>
    <p:sldLayoutId id="2147483671" r:id="rId10"/>
    <p:sldLayoutId id="2147483672" r:id="rId11"/>
  </p:sldLayoutIdLst>
  <p:timing>
    <p:tnLst>
      <p:par>
        <p:cTn id="1" dur="indefinite" restart="never" nodeType="tmRoot"/>
      </p:par>
    </p:tnLst>
  </p:timing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t-B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Título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457200" y="1600202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BR" smtClean="0"/>
              <a:t>Clique para editar os estilos do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F7258A9-1A99-4B41-8237-94A8F77160C7}" type="datetimeFigureOut">
              <a:rPr lang="pt-BR" smtClean="0">
                <a:solidFill>
                  <a:prstClr val="black">
                    <a:tint val="75000"/>
                  </a:prstClr>
                </a:solidFill>
              </a:rPr>
              <a:pPr/>
              <a:t>31/03/2016</a:t>
            </a:fld>
            <a:endParaRPr lang="pt-B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3"/>
          </p:nvPr>
        </p:nvSpPr>
        <p:spPr>
          <a:xfrm>
            <a:off x="3124202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pt-B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238D092-A5D5-45AF-9807-6BDF1E243632}" type="slidenum">
              <a:rPr lang="pt-BR" smtClean="0">
                <a:solidFill>
                  <a:prstClr val="black">
                    <a:tint val="75000"/>
                  </a:prstClr>
                </a:solidFill>
              </a:rPr>
              <a:pPr/>
              <a:t>‹nº›</a:t>
            </a:fld>
            <a:endParaRPr lang="pt-B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5403693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6" r:id="rId1"/>
    <p:sldLayoutId id="2147483677" r:id="rId2"/>
    <p:sldLayoutId id="2147483678" r:id="rId3"/>
    <p:sldLayoutId id="2147483679" r:id="rId4"/>
    <p:sldLayoutId id="2147483680" r:id="rId5"/>
    <p:sldLayoutId id="2147483681" r:id="rId6"/>
    <p:sldLayoutId id="2147483682" r:id="rId7"/>
    <p:sldLayoutId id="2147483683" r:id="rId8"/>
    <p:sldLayoutId id="2147483684" r:id="rId9"/>
    <p:sldLayoutId id="2147483685" r:id="rId10"/>
    <p:sldLayoutId id="2147483686" r:id="rId11"/>
    <p:sldLayoutId id="2147483687" r:id="rId12"/>
    <p:sldLayoutId id="2147483688" r:id="rId13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t-B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5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0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9.png"/><Relationship Id="rId5" Type="http://schemas.openxmlformats.org/officeDocument/2006/relationships/image" Target="../media/image8.jpeg"/><Relationship Id="rId4" Type="http://schemas.openxmlformats.org/officeDocument/2006/relationships/image" Target="../media/image7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7" Type="http://schemas.openxmlformats.org/officeDocument/2006/relationships/image" Target="../media/image12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9.png"/><Relationship Id="rId5" Type="http://schemas.openxmlformats.org/officeDocument/2006/relationships/image" Target="../media/image11.png"/><Relationship Id="rId4" Type="http://schemas.openxmlformats.org/officeDocument/2006/relationships/image" Target="../media/image10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9.png"/><Relationship Id="rId4" Type="http://schemas.openxmlformats.org/officeDocument/2006/relationships/image" Target="../media/image13.pn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16.jpe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7" Type="http://schemas.openxmlformats.org/officeDocument/2006/relationships/image" Target="../media/image9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3.png"/><Relationship Id="rId5" Type="http://schemas.openxmlformats.org/officeDocument/2006/relationships/image" Target="../media/image20.png"/><Relationship Id="rId4" Type="http://schemas.openxmlformats.org/officeDocument/2006/relationships/chart" Target="../charts/chart1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7" Type="http://schemas.openxmlformats.org/officeDocument/2006/relationships/image" Target="../media/image22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21.png"/><Relationship Id="rId5" Type="http://schemas.openxmlformats.org/officeDocument/2006/relationships/image" Target="../media/image9.png"/><Relationship Id="rId4" Type="http://schemas.openxmlformats.org/officeDocument/2006/relationships/image" Target="../media/image13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25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26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31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26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emf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13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chart" Target="../charts/chart3.xml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6.xml"/><Relationship Id="rId4" Type="http://schemas.openxmlformats.org/officeDocument/2006/relationships/chart" Target="../charts/chart4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jpeg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1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" name="Title 1"/>
          <p:cNvSpPr txBox="1">
            <a:spLocks/>
          </p:cNvSpPr>
          <p:nvPr/>
        </p:nvSpPr>
        <p:spPr>
          <a:xfrm>
            <a:off x="2843808" y="4041112"/>
            <a:ext cx="3453675" cy="798903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algn="ctr">
              <a:lnSpc>
                <a:spcPts val="2500"/>
              </a:lnSpc>
              <a:spcBef>
                <a:spcPct val="0"/>
              </a:spcBef>
              <a:defRPr/>
            </a:pPr>
            <a:r>
              <a:rPr lang="en-US" sz="2000" dirty="0" smtClean="0">
                <a:solidFill>
                  <a:prstClr val="black"/>
                </a:solidFill>
                <a:latin typeface="Century Gothic" pitchFamily="34" charset="0"/>
              </a:rPr>
              <a:t/>
            </a:r>
            <a:br>
              <a:rPr lang="en-US" sz="2000" dirty="0" smtClean="0">
                <a:solidFill>
                  <a:prstClr val="black"/>
                </a:solidFill>
                <a:latin typeface="Century Gothic" pitchFamily="34" charset="0"/>
              </a:rPr>
            </a:br>
            <a:endParaRPr lang="en-US" sz="2000" dirty="0">
              <a:solidFill>
                <a:prstClr val="black"/>
              </a:solidFill>
              <a:latin typeface="Century Gothic" pitchFamily="34" charset="0"/>
            </a:endParaRPr>
          </a:p>
        </p:txBody>
      </p:sp>
      <p:grpSp>
        <p:nvGrpSpPr>
          <p:cNvPr id="18" name="Grupo 17"/>
          <p:cNvGrpSpPr/>
          <p:nvPr/>
        </p:nvGrpSpPr>
        <p:grpSpPr>
          <a:xfrm>
            <a:off x="1400939" y="4509119"/>
            <a:ext cx="4896544" cy="1212909"/>
            <a:chOff x="3635896" y="3864754"/>
            <a:chExt cx="4896544" cy="1212909"/>
          </a:xfrm>
        </p:grpSpPr>
        <p:sp>
          <p:nvSpPr>
            <p:cNvPr id="20" name="Retângulo 19"/>
            <p:cNvSpPr/>
            <p:nvPr/>
          </p:nvSpPr>
          <p:spPr>
            <a:xfrm>
              <a:off x="3707904" y="4728850"/>
              <a:ext cx="2448272" cy="348813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lnSpc>
                  <a:spcPts val="2000"/>
                </a:lnSpc>
              </a:pPr>
              <a:r>
                <a:rPr lang="sv-SE" sz="2000" dirty="0" smtClean="0">
                  <a:solidFill>
                    <a:prstClr val="black"/>
                  </a:solidFill>
                  <a:latin typeface="Century Gothic" pitchFamily="34" charset="0"/>
                </a:rPr>
                <a:t> March 2016</a:t>
              </a:r>
            </a:p>
          </p:txBody>
        </p:sp>
        <p:sp>
          <p:nvSpPr>
            <p:cNvPr id="21" name="Retângulo 20"/>
            <p:cNvSpPr/>
            <p:nvPr/>
          </p:nvSpPr>
          <p:spPr>
            <a:xfrm>
              <a:off x="3707905" y="3864754"/>
              <a:ext cx="3384376" cy="52835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marL="285750" indent="-285750">
                <a:lnSpc>
                  <a:spcPts val="3400"/>
                </a:lnSpc>
              </a:pPr>
              <a:r>
                <a:rPr lang="en-US" sz="2400" b="1" dirty="0" err="1" smtClean="0">
                  <a:solidFill>
                    <a:prstClr val="black"/>
                  </a:solidFill>
                  <a:latin typeface="Century Gothic" pitchFamily="34" charset="0"/>
                  <a:cs typeface="Times New Roman" pitchFamily="18" charset="0"/>
                </a:rPr>
                <a:t>Jerson</a:t>
              </a:r>
              <a:r>
                <a:rPr lang="en-US" sz="2400" b="1" dirty="0" smtClean="0">
                  <a:solidFill>
                    <a:prstClr val="black"/>
                  </a:solidFill>
                  <a:latin typeface="Century Gothic" pitchFamily="34" charset="0"/>
                  <a:cs typeface="Times New Roman" pitchFamily="18" charset="0"/>
                </a:rPr>
                <a:t> </a:t>
              </a:r>
              <a:r>
                <a:rPr lang="en-US" sz="2400" b="1" dirty="0" err="1" smtClean="0">
                  <a:solidFill>
                    <a:prstClr val="black"/>
                  </a:solidFill>
                  <a:latin typeface="Century Gothic" pitchFamily="34" charset="0"/>
                  <a:cs typeface="Times New Roman" pitchFamily="18" charset="0"/>
                </a:rPr>
                <a:t>Kelman</a:t>
              </a:r>
              <a:r>
                <a:rPr lang="en-US" sz="2400" b="1" dirty="0" smtClean="0">
                  <a:solidFill>
                    <a:prstClr val="black"/>
                  </a:solidFill>
                  <a:latin typeface="Century Gothic" pitchFamily="34" charset="0"/>
                  <a:cs typeface="Times New Roman" pitchFamily="18" charset="0"/>
                </a:rPr>
                <a:t>, CEO</a:t>
              </a:r>
            </a:p>
          </p:txBody>
        </p:sp>
        <p:cxnSp>
          <p:nvCxnSpPr>
            <p:cNvPr id="22" name="Conector reto 21"/>
            <p:cNvCxnSpPr/>
            <p:nvPr/>
          </p:nvCxnSpPr>
          <p:spPr>
            <a:xfrm>
              <a:off x="3635896" y="4548821"/>
              <a:ext cx="4896544" cy="0"/>
            </a:xfrm>
            <a:prstGeom prst="line">
              <a:avLst/>
            </a:prstGeom>
            <a:ln w="57150">
              <a:solidFill>
                <a:schemeClr val="tx1">
                  <a:lumMod val="50000"/>
                  <a:lumOff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pic>
        <p:nvPicPr>
          <p:cNvPr id="8" name="Picture 2" descr="logo"/>
          <p:cNvPicPr>
            <a:picLocks noChangeAspect="1" noChangeArrowheads="1"/>
          </p:cNvPicPr>
          <p:nvPr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57131" y="548680"/>
            <a:ext cx="924198" cy="11137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CaixaDeTexto 1"/>
          <p:cNvSpPr txBox="1"/>
          <p:nvPr/>
        </p:nvSpPr>
        <p:spPr>
          <a:xfrm>
            <a:off x="1340794" y="1916832"/>
            <a:ext cx="6975622" cy="18876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3500"/>
              </a:lnSpc>
            </a:pPr>
            <a:r>
              <a:rPr lang="en-US" sz="3800" b="1" i="1" dirty="0">
                <a:solidFill>
                  <a:srgbClr val="0083C7"/>
                </a:solidFill>
                <a:latin typeface="Century Gothic" panose="020B0502020202020204" pitchFamily="34" charset="0"/>
              </a:rPr>
              <a:t>Solving the problems of a mega-city and addressing universal access and the financing of water utilities</a:t>
            </a:r>
            <a:endParaRPr lang="pt-BR" sz="3800" b="1" i="1" dirty="0">
              <a:solidFill>
                <a:srgbClr val="0083C7"/>
              </a:solidFill>
              <a:latin typeface="Century Gothic" panose="020B0502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0276764"/>
      </p:ext>
    </p:extLst>
  </p:cSld>
  <p:clrMapOvr>
    <a:masterClrMapping/>
  </p:clrMapOvr>
  <p:transition spd="slow">
    <p:push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m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11560" y="405451"/>
            <a:ext cx="4680520" cy="6109199"/>
          </a:xfrm>
          <a:prstGeom prst="rect">
            <a:avLst/>
          </a:prstGeom>
        </p:spPr>
      </p:pic>
      <p:sp>
        <p:nvSpPr>
          <p:cNvPr id="2" name="CaixaDeTexto 1"/>
          <p:cNvSpPr txBox="1"/>
          <p:nvPr/>
        </p:nvSpPr>
        <p:spPr>
          <a:xfrm>
            <a:off x="5868144" y="908720"/>
            <a:ext cx="2808312" cy="4791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indent="-285750" algn="ctr">
              <a:lnSpc>
                <a:spcPts val="3500"/>
              </a:lnSpc>
            </a:pPr>
            <a:r>
              <a:rPr lang="en-US" sz="3600" b="1" i="1" dirty="0">
                <a:solidFill>
                  <a:srgbClr val="0083C7"/>
                </a:solidFill>
                <a:latin typeface="Century Gothic" panose="020B0502020202020204" pitchFamily="34" charset="0"/>
              </a:rPr>
              <a:t>BRAZIL</a:t>
            </a:r>
          </a:p>
          <a:p>
            <a:pPr indent="-285750" algn="ctr">
              <a:lnSpc>
                <a:spcPts val="3500"/>
              </a:lnSpc>
            </a:pPr>
            <a:endParaRPr lang="en-US" sz="2400" b="1" dirty="0" smtClean="0">
              <a:solidFill>
                <a:srgbClr val="0083C7"/>
              </a:solidFill>
              <a:latin typeface="Century Gothic" panose="020B0502020202020204" pitchFamily="34" charset="0"/>
            </a:endParaRPr>
          </a:p>
          <a:p>
            <a:pPr indent="-285750" algn="ctr">
              <a:lnSpc>
                <a:spcPts val="3500"/>
              </a:lnSpc>
            </a:pPr>
            <a:r>
              <a:rPr lang="en-US" sz="2400" b="1" dirty="0" smtClean="0">
                <a:solidFill>
                  <a:srgbClr val="0083C7"/>
                </a:solidFill>
                <a:latin typeface="Century Gothic" panose="020B0502020202020204" pitchFamily="34" charset="0"/>
              </a:rPr>
              <a:t>200 million inhabitants</a:t>
            </a:r>
          </a:p>
          <a:p>
            <a:pPr indent="-285750" algn="ctr"/>
            <a:endParaRPr lang="en-US" sz="2400" b="1" dirty="0" smtClean="0">
              <a:solidFill>
                <a:srgbClr val="0083C7"/>
              </a:solidFill>
              <a:latin typeface="Century Gothic" panose="020B0502020202020204" pitchFamily="34" charset="0"/>
            </a:endParaRPr>
          </a:p>
          <a:p>
            <a:pPr indent="-285750" algn="ctr">
              <a:lnSpc>
                <a:spcPts val="3500"/>
              </a:lnSpc>
            </a:pPr>
            <a:r>
              <a:rPr lang="en-US" sz="2400" b="1" dirty="0" smtClean="0">
                <a:solidFill>
                  <a:srgbClr val="0083C7"/>
                </a:solidFill>
                <a:latin typeface="Century Gothic" panose="020B0502020202020204" pitchFamily="34" charset="0"/>
              </a:rPr>
              <a:t>8.5 </a:t>
            </a:r>
            <a:r>
              <a:rPr lang="en-US" sz="2400" b="1" dirty="0">
                <a:solidFill>
                  <a:srgbClr val="0083C7"/>
                </a:solidFill>
                <a:latin typeface="Century Gothic" panose="020B0502020202020204" pitchFamily="34" charset="0"/>
              </a:rPr>
              <a:t>million km2</a:t>
            </a:r>
          </a:p>
          <a:p>
            <a:pPr indent="-285750" algn="ctr"/>
            <a:endParaRPr lang="en-US" sz="2400" b="1" dirty="0">
              <a:solidFill>
                <a:srgbClr val="0083C7"/>
              </a:solidFill>
              <a:latin typeface="Century Gothic" panose="020B0502020202020204" pitchFamily="34" charset="0"/>
            </a:endParaRPr>
          </a:p>
          <a:p>
            <a:pPr indent="-285750" algn="ctr">
              <a:lnSpc>
                <a:spcPts val="3500"/>
              </a:lnSpc>
            </a:pPr>
            <a:r>
              <a:rPr lang="en-US" sz="2400" b="1" dirty="0">
                <a:solidFill>
                  <a:srgbClr val="0083C7"/>
                </a:solidFill>
                <a:latin typeface="Century Gothic" panose="020B0502020202020204" pitchFamily="34" charset="0"/>
              </a:rPr>
              <a:t>27 states</a:t>
            </a:r>
            <a:endParaRPr lang="en-US" sz="1400" b="1" dirty="0">
              <a:solidFill>
                <a:srgbClr val="0083C7"/>
              </a:solidFill>
              <a:latin typeface="Century Gothic" panose="020B0502020202020204" pitchFamily="34" charset="0"/>
            </a:endParaRPr>
          </a:p>
          <a:p>
            <a:pPr indent="-285750" algn="ctr"/>
            <a:endParaRPr lang="en-US" sz="2400" b="1" dirty="0">
              <a:solidFill>
                <a:srgbClr val="0083C7"/>
              </a:solidFill>
              <a:latin typeface="Century Gothic" panose="020B0502020202020204" pitchFamily="34" charset="0"/>
            </a:endParaRPr>
          </a:p>
          <a:p>
            <a:pPr indent="-285750" algn="ctr">
              <a:lnSpc>
                <a:spcPts val="3500"/>
              </a:lnSpc>
            </a:pPr>
            <a:r>
              <a:rPr lang="en-US" sz="2400" b="1" dirty="0">
                <a:solidFill>
                  <a:srgbClr val="0083C7"/>
                </a:solidFill>
                <a:latin typeface="Century Gothic" panose="020B0502020202020204" pitchFamily="34" charset="0"/>
              </a:rPr>
              <a:t>5,600 municipalities</a:t>
            </a:r>
          </a:p>
        </p:txBody>
      </p:sp>
      <p:cxnSp>
        <p:nvCxnSpPr>
          <p:cNvPr id="4" name="Conector reto 3"/>
          <p:cNvCxnSpPr/>
          <p:nvPr/>
        </p:nvCxnSpPr>
        <p:spPr>
          <a:xfrm>
            <a:off x="5580112" y="1556792"/>
            <a:ext cx="3240360" cy="0"/>
          </a:xfrm>
          <a:prstGeom prst="line">
            <a:avLst/>
          </a:prstGeom>
          <a:ln w="571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2241311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" name="Imagem 20" descr="slide02_sabesp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0" y="-27384"/>
            <a:ext cx="9180512" cy="6885384"/>
          </a:xfrm>
          <a:prstGeom prst="rect">
            <a:avLst/>
          </a:prstGeom>
        </p:spPr>
      </p:pic>
      <p:pic>
        <p:nvPicPr>
          <p:cNvPr id="11" name="Imagem 10" descr="sao paulo.jpg"/>
          <p:cNvPicPr>
            <a:picLocks noChangeAspect="1"/>
          </p:cNvPicPr>
          <p:nvPr/>
        </p:nvPicPr>
        <p:blipFill rotWithShape="1">
          <a:blip r:embed="rId4" cstate="print"/>
          <a:srcRect l="26531" t="16466" r="28274" b="19625"/>
          <a:stretch/>
        </p:blipFill>
        <p:spPr>
          <a:xfrm>
            <a:off x="187369" y="1212921"/>
            <a:ext cx="2944472" cy="3118482"/>
          </a:xfrm>
          <a:prstGeom prst="rect">
            <a:avLst/>
          </a:prstGeom>
        </p:spPr>
      </p:pic>
      <p:pic>
        <p:nvPicPr>
          <p:cNvPr id="12" name="Imagem 11" descr="sao paulo2.jpg"/>
          <p:cNvPicPr>
            <a:picLocks noChangeAspect="1"/>
          </p:cNvPicPr>
          <p:nvPr/>
        </p:nvPicPr>
        <p:blipFill rotWithShape="1">
          <a:blip r:embed="rId5" cstate="print"/>
          <a:srcRect l="22981" t="13585" r="24929" b="37791"/>
          <a:stretch/>
        </p:blipFill>
        <p:spPr>
          <a:xfrm>
            <a:off x="5220072" y="1520786"/>
            <a:ext cx="2780867" cy="1944216"/>
          </a:xfrm>
          <a:prstGeom prst="rect">
            <a:avLst/>
          </a:prstGeom>
        </p:spPr>
      </p:pic>
      <p:sp>
        <p:nvSpPr>
          <p:cNvPr id="13" name="Retângulo 12"/>
          <p:cNvSpPr/>
          <p:nvPr/>
        </p:nvSpPr>
        <p:spPr>
          <a:xfrm>
            <a:off x="774067" y="5446965"/>
            <a:ext cx="1470274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285750" indent="-285750"/>
            <a:r>
              <a:rPr lang="pt-BR" sz="2800" b="1" dirty="0" smtClean="0">
                <a:solidFill>
                  <a:srgbClr val="0083C7"/>
                </a:solidFill>
                <a:latin typeface="Century Gothic" panose="020B0502020202020204" pitchFamily="34" charset="0"/>
                <a:cs typeface="Times New Roman" pitchFamily="18" charset="0"/>
              </a:rPr>
              <a:t>Sabesp</a:t>
            </a:r>
          </a:p>
        </p:txBody>
      </p:sp>
      <p:sp>
        <p:nvSpPr>
          <p:cNvPr id="14" name="CaixaDeTexto 13"/>
          <p:cNvSpPr txBox="1"/>
          <p:nvPr/>
        </p:nvSpPr>
        <p:spPr>
          <a:xfrm>
            <a:off x="2458154" y="5013176"/>
            <a:ext cx="5904654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71500" indent="-571500">
              <a:buClr>
                <a:srgbClr val="002060"/>
              </a:buClr>
              <a:buSzPct val="70000"/>
              <a:buFont typeface="Wingdings" pitchFamily="2" charset="2"/>
              <a:buChar char=""/>
            </a:pPr>
            <a:r>
              <a:rPr lang="pt-BR" sz="2400" i="1" dirty="0" smtClean="0">
                <a:latin typeface="Century Gothic" panose="020B0502020202020204" pitchFamily="34" charset="0"/>
              </a:rPr>
              <a:t>28 </a:t>
            </a:r>
            <a:r>
              <a:rPr lang="en-US" sz="2400" i="1" dirty="0" smtClean="0">
                <a:latin typeface="Century Gothic" panose="020B0502020202020204" pitchFamily="34" charset="0"/>
              </a:rPr>
              <a:t>million people</a:t>
            </a:r>
          </a:p>
          <a:p>
            <a:pPr lvl="1">
              <a:buClr>
                <a:srgbClr val="002060"/>
              </a:buClr>
              <a:buSzPct val="70000"/>
            </a:pPr>
            <a:r>
              <a:rPr lang="en-US" sz="2400" i="1" dirty="0">
                <a:latin typeface="Century Gothic" panose="020B0502020202020204" pitchFamily="34" charset="0"/>
              </a:rPr>
              <a:t> </a:t>
            </a:r>
            <a:r>
              <a:rPr lang="en-US" sz="2400" i="1" dirty="0" smtClean="0">
                <a:latin typeface="Century Gothic" panose="020B0502020202020204" pitchFamily="34" charset="0"/>
              </a:rPr>
              <a:t> (3 million in slums)</a:t>
            </a:r>
          </a:p>
          <a:p>
            <a:pPr lvl="1">
              <a:buClr>
                <a:srgbClr val="002060"/>
              </a:buClr>
              <a:buSzPct val="70000"/>
            </a:pPr>
            <a:endParaRPr lang="en-US" sz="1000" i="1" dirty="0" smtClean="0">
              <a:latin typeface="Century Gothic" panose="020B0502020202020204" pitchFamily="34" charset="0"/>
            </a:endParaRPr>
          </a:p>
          <a:p>
            <a:pPr marL="571500" indent="-571500">
              <a:buClr>
                <a:srgbClr val="002060"/>
              </a:buClr>
              <a:buSzPct val="70000"/>
              <a:buFont typeface="Wingdings" pitchFamily="2" charset="2"/>
              <a:buChar char=""/>
            </a:pPr>
            <a:r>
              <a:rPr lang="en-US" sz="2400" i="1" dirty="0" smtClean="0">
                <a:latin typeface="Century Gothic" panose="020B0502020202020204" pitchFamily="34" charset="0"/>
              </a:rPr>
              <a:t>373 municipalities   </a:t>
            </a:r>
            <a:endParaRPr lang="pt-BR" sz="2400" i="1" dirty="0">
              <a:latin typeface="Century Gothic" panose="020B0502020202020204" pitchFamily="34" charset="0"/>
            </a:endParaRPr>
          </a:p>
        </p:txBody>
      </p:sp>
      <p:sp>
        <p:nvSpPr>
          <p:cNvPr id="18" name="Line 42"/>
          <p:cNvSpPr>
            <a:spLocks noChangeShapeType="1"/>
          </p:cNvSpPr>
          <p:nvPr/>
        </p:nvSpPr>
        <p:spPr bwMode="auto">
          <a:xfrm flipV="1">
            <a:off x="2195736" y="1556792"/>
            <a:ext cx="3744416" cy="1584174"/>
          </a:xfrm>
          <a:prstGeom prst="line">
            <a:avLst/>
          </a:prstGeom>
          <a:noFill/>
          <a:ln w="9525">
            <a:solidFill>
              <a:srgbClr val="000000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pt-BR"/>
          </a:p>
        </p:txBody>
      </p:sp>
      <p:sp>
        <p:nvSpPr>
          <p:cNvPr id="19" name="Line 42"/>
          <p:cNvSpPr>
            <a:spLocks noChangeShapeType="1"/>
          </p:cNvSpPr>
          <p:nvPr/>
        </p:nvSpPr>
        <p:spPr bwMode="auto">
          <a:xfrm flipV="1">
            <a:off x="2195736" y="3465002"/>
            <a:ext cx="4536503" cy="108014"/>
          </a:xfrm>
          <a:prstGeom prst="line">
            <a:avLst/>
          </a:prstGeom>
          <a:noFill/>
          <a:ln w="9525">
            <a:solidFill>
              <a:srgbClr val="000000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pt-BR"/>
          </a:p>
        </p:txBody>
      </p:sp>
      <p:sp>
        <p:nvSpPr>
          <p:cNvPr id="17" name="CaixaDeTexto 16"/>
          <p:cNvSpPr txBox="1"/>
          <p:nvPr/>
        </p:nvSpPr>
        <p:spPr>
          <a:xfrm>
            <a:off x="4644008" y="3678123"/>
            <a:ext cx="415397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2400" i="1" dirty="0" smtClean="0">
                <a:latin typeface="Century Gothic" panose="020B0502020202020204" pitchFamily="34" charset="0"/>
                <a:cs typeface="Bell MT"/>
              </a:rPr>
              <a:t>% GDP </a:t>
            </a:r>
            <a:r>
              <a:rPr lang="pt-BR" sz="2400" i="1" dirty="0" err="1" smtClean="0">
                <a:latin typeface="Century Gothic" panose="020B0502020202020204" pitchFamily="34" charset="0"/>
                <a:cs typeface="Bell MT"/>
              </a:rPr>
              <a:t>Brazil</a:t>
            </a:r>
            <a:r>
              <a:rPr lang="pt-BR" sz="2400" i="1" dirty="0" smtClean="0">
                <a:latin typeface="Century Gothic" panose="020B0502020202020204" pitchFamily="34" charset="0"/>
                <a:cs typeface="Bell MT"/>
              </a:rPr>
              <a:t>  = 33%</a:t>
            </a:r>
          </a:p>
        </p:txBody>
      </p:sp>
      <p:pic>
        <p:nvPicPr>
          <p:cNvPr id="15" name="Imagem 14" descr="sabesp_logo.png"/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8362808" y="19008"/>
            <a:ext cx="745696" cy="745696"/>
          </a:xfrm>
          <a:prstGeom prst="rect">
            <a:avLst/>
          </a:prstGeom>
        </p:spPr>
      </p:pic>
    </p:spTree>
  </p:cSld>
  <p:clrMapOvr>
    <a:masterClrMapping/>
  </p:clrMapOvr>
  <p:transition spd="slow">
    <p:push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m 3" descr="slide02_sabesp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0" y="4719"/>
            <a:ext cx="9144000" cy="6848562"/>
          </a:xfrm>
          <a:prstGeom prst="rect">
            <a:avLst/>
          </a:prstGeom>
        </p:spPr>
      </p:pic>
      <p:pic>
        <p:nvPicPr>
          <p:cNvPr id="11" name="Imagem 10" descr="grafico7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0" y="9438"/>
            <a:ext cx="9143999" cy="6848561"/>
          </a:xfrm>
          <a:prstGeom prst="rect">
            <a:avLst/>
          </a:prstGeom>
        </p:spPr>
      </p:pic>
      <p:grpSp>
        <p:nvGrpSpPr>
          <p:cNvPr id="2" name="Grupo 23"/>
          <p:cNvGrpSpPr/>
          <p:nvPr/>
        </p:nvGrpSpPr>
        <p:grpSpPr>
          <a:xfrm>
            <a:off x="4355976" y="980728"/>
            <a:ext cx="3953256" cy="7128793"/>
            <a:chOff x="4355976" y="980728"/>
            <a:chExt cx="3953256" cy="7128793"/>
          </a:xfrm>
        </p:grpSpPr>
        <p:sp>
          <p:nvSpPr>
            <p:cNvPr id="25" name="CaixaDeTexto 24"/>
            <p:cNvSpPr txBox="1"/>
            <p:nvPr/>
          </p:nvSpPr>
          <p:spPr>
            <a:xfrm rot="16200000">
              <a:off x="6787192" y="2194991"/>
              <a:ext cx="2736304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pt-BR" sz="1400" b="1" dirty="0" err="1" smtClean="0">
                  <a:solidFill>
                    <a:srgbClr val="7DA9BA"/>
                  </a:solidFill>
                  <a:latin typeface="Century Gothic" pitchFamily="34" charset="0"/>
                </a:rPr>
                <a:t>Veolia</a:t>
              </a:r>
              <a:r>
                <a:rPr lang="pt-BR" sz="1400" b="1" dirty="0" smtClean="0">
                  <a:solidFill>
                    <a:srgbClr val="7DA9BA"/>
                  </a:solidFill>
                  <a:latin typeface="Century Gothic" pitchFamily="34" charset="0"/>
                </a:rPr>
                <a:t> </a:t>
              </a:r>
              <a:r>
                <a:rPr lang="pt-BR" sz="1400" b="1" dirty="0" err="1" smtClean="0">
                  <a:solidFill>
                    <a:srgbClr val="7DA9BA"/>
                  </a:solidFill>
                  <a:latin typeface="Century Gothic" pitchFamily="34" charset="0"/>
                </a:rPr>
                <a:t>Environnement</a:t>
              </a:r>
              <a:endParaRPr lang="pt-BR" sz="1400" b="1" dirty="0">
                <a:solidFill>
                  <a:srgbClr val="7DA9BA"/>
                </a:solidFill>
                <a:latin typeface="Century Gothic" pitchFamily="34" charset="0"/>
              </a:endParaRPr>
            </a:p>
          </p:txBody>
        </p:sp>
        <p:sp>
          <p:nvSpPr>
            <p:cNvPr id="26" name="CaixaDeTexto 25"/>
            <p:cNvSpPr txBox="1"/>
            <p:nvPr/>
          </p:nvSpPr>
          <p:spPr>
            <a:xfrm rot="16200000">
              <a:off x="6183465" y="3059087"/>
              <a:ext cx="2736304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pt-BR" sz="1400" b="1" dirty="0" smtClean="0">
                  <a:solidFill>
                    <a:srgbClr val="7DA9BA"/>
                  </a:solidFill>
                  <a:latin typeface="Century Gothic" pitchFamily="34" charset="0"/>
                </a:rPr>
                <a:t>Suez </a:t>
              </a:r>
              <a:r>
                <a:rPr lang="pt-BR" sz="1400" b="1" dirty="0" err="1" smtClean="0">
                  <a:solidFill>
                    <a:srgbClr val="7DA9BA"/>
                  </a:solidFill>
                  <a:latin typeface="Century Gothic" pitchFamily="34" charset="0"/>
                </a:rPr>
                <a:t>Environnement</a:t>
              </a:r>
              <a:endParaRPr lang="pt-BR" sz="1400" b="1" dirty="0">
                <a:solidFill>
                  <a:srgbClr val="7DA9BA"/>
                </a:solidFill>
                <a:latin typeface="Century Gothic" pitchFamily="34" charset="0"/>
              </a:endParaRPr>
            </a:p>
          </p:txBody>
        </p:sp>
        <p:sp>
          <p:nvSpPr>
            <p:cNvPr id="27" name="CaixaDeTexto 26"/>
            <p:cNvSpPr txBox="1"/>
            <p:nvPr/>
          </p:nvSpPr>
          <p:spPr>
            <a:xfrm rot="16200000">
              <a:off x="5603634" y="3985310"/>
              <a:ext cx="2736304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pt-BR" sz="1400" b="1" dirty="0" smtClean="0">
                  <a:solidFill>
                    <a:srgbClr val="7DA9BA"/>
                  </a:solidFill>
                  <a:latin typeface="Century Gothic" pitchFamily="34" charset="0"/>
                </a:rPr>
                <a:t>Beijing </a:t>
              </a:r>
              <a:r>
                <a:rPr lang="pt-BR" sz="1400" b="1" dirty="0" err="1">
                  <a:solidFill>
                    <a:srgbClr val="7DA9BA"/>
                  </a:solidFill>
                  <a:latin typeface="Century Gothic" pitchFamily="34" charset="0"/>
                </a:rPr>
                <a:t>Enterprises</a:t>
              </a:r>
              <a:r>
                <a:rPr lang="pt-BR" sz="1400" b="1" dirty="0">
                  <a:solidFill>
                    <a:srgbClr val="7DA9BA"/>
                  </a:solidFill>
                  <a:latin typeface="Century Gothic" pitchFamily="34" charset="0"/>
                </a:rPr>
                <a:t> </a:t>
              </a:r>
              <a:r>
                <a:rPr lang="pt-BR" sz="1400" b="1" dirty="0" err="1">
                  <a:solidFill>
                    <a:srgbClr val="7DA9BA"/>
                  </a:solidFill>
                  <a:latin typeface="Century Gothic" pitchFamily="34" charset="0"/>
                </a:rPr>
                <a:t>Water</a:t>
              </a:r>
              <a:r>
                <a:rPr lang="pt-BR" sz="1400" b="1" dirty="0">
                  <a:solidFill>
                    <a:srgbClr val="7DA9BA"/>
                  </a:solidFill>
                  <a:latin typeface="Century Gothic" pitchFamily="34" charset="0"/>
                </a:rPr>
                <a:t> </a:t>
              </a:r>
              <a:r>
                <a:rPr lang="pt-BR" sz="1400" b="1" dirty="0" err="1">
                  <a:solidFill>
                    <a:srgbClr val="7DA9BA"/>
                  </a:solidFill>
                  <a:latin typeface="Century Gothic" pitchFamily="34" charset="0"/>
                </a:rPr>
                <a:t>Gp</a:t>
              </a:r>
              <a:r>
                <a:rPr lang="pt-BR" sz="1400" b="1" dirty="0">
                  <a:solidFill>
                    <a:srgbClr val="7DA9BA"/>
                  </a:solidFill>
                  <a:latin typeface="Century Gothic" pitchFamily="34" charset="0"/>
                </a:rPr>
                <a:t> </a:t>
              </a:r>
            </a:p>
          </p:txBody>
        </p:sp>
        <p:sp>
          <p:nvSpPr>
            <p:cNvPr id="28" name="CaixaDeTexto 27"/>
            <p:cNvSpPr txBox="1"/>
            <p:nvPr/>
          </p:nvSpPr>
          <p:spPr>
            <a:xfrm rot="16200000">
              <a:off x="3753490" y="5975702"/>
              <a:ext cx="2736304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pt-BR" sz="1400" b="1" dirty="0" smtClean="0">
                  <a:solidFill>
                    <a:srgbClr val="7DA9BA"/>
                  </a:solidFill>
                  <a:latin typeface="Century Gothic" pitchFamily="34" charset="0"/>
                </a:rPr>
                <a:t>Shanghai </a:t>
              </a:r>
            </a:p>
            <a:p>
              <a:pPr algn="r"/>
              <a:r>
                <a:rPr lang="pt-BR" sz="1400" b="1" dirty="0" smtClean="0">
                  <a:solidFill>
                    <a:srgbClr val="7DA9BA"/>
                  </a:solidFill>
                  <a:latin typeface="Century Gothic" pitchFamily="34" charset="0"/>
                </a:rPr>
                <a:t>Industrial</a:t>
              </a:r>
              <a:endParaRPr lang="pt-BR" sz="1400" b="1" dirty="0">
                <a:solidFill>
                  <a:srgbClr val="7DA9BA"/>
                </a:solidFill>
                <a:latin typeface="Century Gothic" pitchFamily="34" charset="0"/>
              </a:endParaRPr>
            </a:p>
          </p:txBody>
        </p:sp>
        <p:sp>
          <p:nvSpPr>
            <p:cNvPr id="29" name="CaixaDeTexto 28"/>
            <p:cNvSpPr txBox="1"/>
            <p:nvPr/>
          </p:nvSpPr>
          <p:spPr>
            <a:xfrm rot="16200000">
              <a:off x="4994175" y="4805947"/>
              <a:ext cx="2736304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pt-BR" sz="1400" b="1" dirty="0" smtClean="0">
                  <a:solidFill>
                    <a:srgbClr val="7DA9BA"/>
                  </a:solidFill>
                  <a:latin typeface="Century Gothic" pitchFamily="34" charset="0"/>
                </a:rPr>
                <a:t>FCC </a:t>
              </a:r>
              <a:r>
                <a:rPr lang="pt-BR" sz="1400" b="1" dirty="0">
                  <a:solidFill>
                    <a:srgbClr val="7DA9BA"/>
                  </a:solidFill>
                  <a:latin typeface="Century Gothic" pitchFamily="34" charset="0"/>
                </a:rPr>
                <a:t>(</a:t>
              </a:r>
              <a:r>
                <a:rPr lang="pt-BR" sz="1400" b="1" dirty="0" err="1">
                  <a:solidFill>
                    <a:srgbClr val="7DA9BA"/>
                  </a:solidFill>
                  <a:latin typeface="Century Gothic" pitchFamily="34" charset="0"/>
                </a:rPr>
                <a:t>Aqualia</a:t>
              </a:r>
              <a:r>
                <a:rPr lang="pt-BR" sz="1400" b="1" dirty="0">
                  <a:solidFill>
                    <a:srgbClr val="7DA9BA"/>
                  </a:solidFill>
                  <a:latin typeface="Century Gothic" pitchFamily="34" charset="0"/>
                </a:rPr>
                <a:t>) </a:t>
              </a:r>
            </a:p>
          </p:txBody>
        </p:sp>
        <p:sp>
          <p:nvSpPr>
            <p:cNvPr id="30" name="CaixaDeTexto 29"/>
            <p:cNvSpPr txBox="1"/>
            <p:nvPr/>
          </p:nvSpPr>
          <p:spPr>
            <a:xfrm rot="16200000">
              <a:off x="3141713" y="6587480"/>
              <a:ext cx="2736304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pt-BR" sz="1400" b="1" dirty="0" smtClean="0">
                  <a:solidFill>
                    <a:srgbClr val="7DA9BA"/>
                  </a:solidFill>
                  <a:latin typeface="Century Gothic" pitchFamily="34" charset="0"/>
                </a:rPr>
                <a:t>RWE</a:t>
              </a:r>
              <a:endParaRPr lang="pt-BR" sz="1400" b="1" dirty="0">
                <a:solidFill>
                  <a:srgbClr val="7DA9BA"/>
                </a:solidFill>
                <a:latin typeface="Century Gothic" pitchFamily="34" charset="0"/>
              </a:endParaRPr>
            </a:p>
          </p:txBody>
        </p:sp>
      </p:grpSp>
      <p:pic>
        <p:nvPicPr>
          <p:cNvPr id="31" name="Imagem 30" descr="sabesp.png"/>
          <p:cNvPicPr>
            <a:picLocks noChangeAspect="1"/>
          </p:cNvPicPr>
          <p:nvPr/>
        </p:nvPicPr>
        <p:blipFill>
          <a:blip r:embed="rId5" cstate="print"/>
          <a:srcRect l="64175" t="51051" r="23225"/>
          <a:stretch>
            <a:fillRect/>
          </a:stretch>
        </p:blipFill>
        <p:spPr>
          <a:xfrm>
            <a:off x="5292080" y="4388886"/>
            <a:ext cx="1152128" cy="2198334"/>
          </a:xfrm>
          <a:prstGeom prst="rect">
            <a:avLst/>
          </a:prstGeom>
        </p:spPr>
      </p:pic>
      <p:pic>
        <p:nvPicPr>
          <p:cNvPr id="32" name="Imagem 31" descr="sabesp_logo.png"/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5457229" y="3738165"/>
            <a:ext cx="698947" cy="698947"/>
          </a:xfrm>
          <a:prstGeom prst="rect">
            <a:avLst/>
          </a:prstGeom>
          <a:noFill/>
        </p:spPr>
      </p:pic>
      <p:sp>
        <p:nvSpPr>
          <p:cNvPr id="33" name="Retângulo 32"/>
          <p:cNvSpPr/>
          <p:nvPr/>
        </p:nvSpPr>
        <p:spPr>
          <a:xfrm>
            <a:off x="916551" y="2666124"/>
            <a:ext cx="3054041" cy="964367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marL="285750" indent="-285750" algn="ctr">
              <a:lnSpc>
                <a:spcPts val="3400"/>
              </a:lnSpc>
            </a:pPr>
            <a:r>
              <a:rPr lang="pt-BR" sz="4500" b="1" dirty="0">
                <a:solidFill>
                  <a:srgbClr val="0083C7"/>
                </a:solidFill>
                <a:latin typeface="Century Gothic" panose="020B0502020202020204" pitchFamily="34" charset="0"/>
                <a:cs typeface="Times New Roman" pitchFamily="18" charset="0"/>
              </a:rPr>
              <a:t>5</a:t>
            </a:r>
            <a:r>
              <a:rPr lang="pt-BR" sz="4500" b="1" baseline="30000" dirty="0" smtClean="0">
                <a:solidFill>
                  <a:srgbClr val="0083C7"/>
                </a:solidFill>
                <a:latin typeface="Century Gothic" panose="020B0502020202020204" pitchFamily="34" charset="0"/>
                <a:cs typeface="Times New Roman" pitchFamily="18" charset="0"/>
              </a:rPr>
              <a:t>th</a:t>
            </a:r>
            <a:r>
              <a:rPr lang="pt-BR" sz="4500" b="1" dirty="0" smtClean="0">
                <a:solidFill>
                  <a:srgbClr val="0083C7"/>
                </a:solidFill>
                <a:latin typeface="Century Gothic" panose="020B0502020202020204" pitchFamily="34" charset="0"/>
                <a:cs typeface="Times New Roman" pitchFamily="18" charset="0"/>
              </a:rPr>
              <a:t> </a:t>
            </a:r>
            <a:r>
              <a:rPr lang="pt-BR" sz="3600" b="1" dirty="0" smtClean="0">
                <a:solidFill>
                  <a:srgbClr val="0083C7"/>
                </a:solidFill>
                <a:latin typeface="Century Gothic" panose="020B0502020202020204" pitchFamily="34" charset="0"/>
                <a:cs typeface="Times New Roman" pitchFamily="18" charset="0"/>
              </a:rPr>
              <a:t>LARGEST</a:t>
            </a:r>
            <a:r>
              <a:rPr lang="pt-BR" sz="4500" b="1" dirty="0" smtClean="0">
                <a:solidFill>
                  <a:srgbClr val="0083C7"/>
                </a:solidFill>
                <a:latin typeface="Century Gothic" panose="020B0502020202020204" pitchFamily="34" charset="0"/>
                <a:cs typeface="Times New Roman" pitchFamily="18" charset="0"/>
              </a:rPr>
              <a:t> </a:t>
            </a:r>
          </a:p>
          <a:p>
            <a:pPr marL="285750" indent="-285750" algn="ctr">
              <a:lnSpc>
                <a:spcPts val="3400"/>
              </a:lnSpc>
            </a:pPr>
            <a:r>
              <a:rPr lang="pt-BR" sz="3600" b="1" dirty="0" smtClean="0">
                <a:solidFill>
                  <a:srgbClr val="0083C7"/>
                </a:solidFill>
                <a:latin typeface="Century Gothic" panose="020B0502020202020204" pitchFamily="34" charset="0"/>
                <a:cs typeface="Times New Roman" pitchFamily="18" charset="0"/>
              </a:rPr>
              <a:t>COMPANY</a:t>
            </a:r>
          </a:p>
        </p:txBody>
      </p:sp>
      <p:sp>
        <p:nvSpPr>
          <p:cNvPr id="34" name="CaixaDeTexto 33"/>
          <p:cNvSpPr txBox="1"/>
          <p:nvPr/>
        </p:nvSpPr>
        <p:spPr>
          <a:xfrm>
            <a:off x="1002664" y="3528304"/>
            <a:ext cx="2736304" cy="16312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ts val="4000"/>
              </a:lnSpc>
            </a:pPr>
            <a:r>
              <a:rPr lang="en-US" sz="2400" i="1" dirty="0">
                <a:latin typeface="Century Gothic" panose="020B0502020202020204" pitchFamily="34" charset="0"/>
              </a:rPr>
              <a:t>in the world in number </a:t>
            </a:r>
            <a:endParaRPr lang="en-US" sz="2400" i="1" dirty="0" smtClean="0">
              <a:latin typeface="Century Gothic" panose="020B0502020202020204" pitchFamily="34" charset="0"/>
            </a:endParaRPr>
          </a:p>
          <a:p>
            <a:pPr algn="ctr">
              <a:lnSpc>
                <a:spcPts val="4000"/>
              </a:lnSpc>
            </a:pPr>
            <a:r>
              <a:rPr lang="en-US" sz="2400" i="1" dirty="0" smtClean="0">
                <a:latin typeface="Century Gothic" panose="020B0502020202020204" pitchFamily="34" charset="0"/>
              </a:rPr>
              <a:t>of clients</a:t>
            </a:r>
            <a:endParaRPr lang="en-US" sz="2400" i="1" dirty="0">
              <a:latin typeface="Century Gothic" panose="020B0502020202020204" pitchFamily="34" charset="0"/>
            </a:endParaRPr>
          </a:p>
        </p:txBody>
      </p:sp>
      <p:pic>
        <p:nvPicPr>
          <p:cNvPr id="35" name="Imagem 34" descr="MAPINHA.png"/>
          <p:cNvPicPr>
            <a:picLocks noChangeAspect="1"/>
          </p:cNvPicPr>
          <p:nvPr/>
        </p:nvPicPr>
        <p:blipFill>
          <a:blip r:embed="rId7" cstate="print"/>
          <a:stretch>
            <a:fillRect/>
          </a:stretch>
        </p:blipFill>
        <p:spPr>
          <a:xfrm>
            <a:off x="1187624" y="1196752"/>
            <a:ext cx="2236990" cy="1251198"/>
          </a:xfrm>
          <a:prstGeom prst="rect">
            <a:avLst/>
          </a:prstGeom>
        </p:spPr>
      </p:pic>
      <p:sp>
        <p:nvSpPr>
          <p:cNvPr id="36" name="Retângulo 35"/>
          <p:cNvSpPr/>
          <p:nvPr/>
        </p:nvSpPr>
        <p:spPr>
          <a:xfrm>
            <a:off x="-2430774" y="6448720"/>
            <a:ext cx="6390456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pt-BR" sz="1200" i="1" dirty="0" smtClean="0">
                <a:latin typeface="Bell MT" pitchFamily="18" charset="0"/>
              </a:rPr>
              <a:t>(</a:t>
            </a:r>
            <a:r>
              <a:rPr lang="pt-BR" sz="1200" i="1" dirty="0" err="1" smtClean="0">
                <a:latin typeface="Bell MT" pitchFamily="18" charset="0"/>
              </a:rPr>
              <a:t>Source</a:t>
            </a:r>
            <a:r>
              <a:rPr lang="pt-BR" sz="1200" i="1" dirty="0" smtClean="0">
                <a:latin typeface="Bell MT" pitchFamily="18" charset="0"/>
              </a:rPr>
              <a:t>: </a:t>
            </a:r>
            <a:r>
              <a:rPr lang="en-US" sz="1200" i="1" dirty="0" smtClean="0">
                <a:latin typeface="Bell MT" pitchFamily="18" charset="0"/>
              </a:rPr>
              <a:t>Pinsent </a:t>
            </a:r>
            <a:r>
              <a:rPr lang="en-US" sz="1200" i="1" dirty="0">
                <a:latin typeface="Bell MT" pitchFamily="18" charset="0"/>
              </a:rPr>
              <a:t>Masons Water Yearbook</a:t>
            </a:r>
            <a:r>
              <a:rPr lang="pt-BR" sz="1200" i="1" dirty="0" smtClean="0">
                <a:latin typeface="Bell MT" pitchFamily="18" charset="0"/>
              </a:rPr>
              <a:t>/2012-2013)</a:t>
            </a:r>
            <a:endParaRPr lang="pt-BR" sz="1200" i="1" dirty="0">
              <a:latin typeface="Bell MT" pitchFamily="18" charset="0"/>
            </a:endParaRPr>
          </a:p>
        </p:txBody>
      </p:sp>
      <p:pic>
        <p:nvPicPr>
          <p:cNvPr id="18" name="Imagem 17" descr="sabesp_logo.png"/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8362808" y="19008"/>
            <a:ext cx="745696" cy="745696"/>
          </a:xfrm>
          <a:prstGeom prst="rect">
            <a:avLst/>
          </a:prstGeom>
        </p:spPr>
      </p:pic>
    </p:spTree>
  </p:cSld>
  <p:clrMapOvr>
    <a:masterClrMapping/>
  </p:clrMapOvr>
  <p:transition spd="slow">
    <p:push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6" name="Imagem 45" descr="slide02_sabesp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-47888" y="19008"/>
            <a:ext cx="9180512" cy="6885384"/>
          </a:xfrm>
          <a:prstGeom prst="rect">
            <a:avLst/>
          </a:prstGeom>
        </p:spPr>
      </p:pic>
      <p:sp>
        <p:nvSpPr>
          <p:cNvPr id="47" name="Retângulo 46"/>
          <p:cNvSpPr/>
          <p:nvPr/>
        </p:nvSpPr>
        <p:spPr>
          <a:xfrm>
            <a:off x="2703913" y="4952200"/>
            <a:ext cx="3448818" cy="1269769"/>
          </a:xfrm>
          <a:prstGeom prst="rect">
            <a:avLst/>
          </a:prstGeom>
          <a:solidFill>
            <a:srgbClr val="0083C7">
              <a:alpha val="6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50" name="CaixaDeTexto 49"/>
          <p:cNvSpPr txBox="1"/>
          <p:nvPr/>
        </p:nvSpPr>
        <p:spPr>
          <a:xfrm>
            <a:off x="0" y="332656"/>
            <a:ext cx="9144000" cy="5411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ts val="3500"/>
              </a:lnSpc>
            </a:pPr>
            <a:r>
              <a:rPr lang="en-US" sz="3600" b="1" i="1" dirty="0" smtClean="0">
                <a:solidFill>
                  <a:srgbClr val="0083C7"/>
                </a:solidFill>
                <a:latin typeface="Century Gothic" panose="020B0502020202020204" pitchFamily="34" charset="0"/>
              </a:rPr>
              <a:t>Water &amp; Sewage</a:t>
            </a:r>
            <a:r>
              <a:rPr lang="en-US" sz="3600" b="1" i="1" dirty="0" smtClean="0">
                <a:latin typeface="Century Gothic" panose="020B0502020202020204" pitchFamily="34" charset="0"/>
              </a:rPr>
              <a:t> </a:t>
            </a:r>
          </a:p>
        </p:txBody>
      </p:sp>
      <p:sp>
        <p:nvSpPr>
          <p:cNvPr id="51" name="Retângulo 14"/>
          <p:cNvSpPr>
            <a:spLocks noChangeArrowheads="1"/>
          </p:cNvSpPr>
          <p:nvPr/>
        </p:nvSpPr>
        <p:spPr bwMode="auto">
          <a:xfrm>
            <a:off x="179512" y="1356301"/>
            <a:ext cx="2557276" cy="992579"/>
          </a:xfrm>
          <a:prstGeom prst="rect">
            <a:avLst/>
          </a:prstGeom>
          <a:noFill/>
          <a:ln>
            <a:noFill/>
          </a:ln>
          <a:extLst/>
        </p:spPr>
        <p:txBody>
          <a:bodyPr wrap="square">
            <a:spAutoFit/>
          </a:bodyPr>
          <a:lstStyle/>
          <a:p>
            <a:pPr marL="139700" indent="-139700" algn="ctr" eaLnBrk="0" hangingPunct="0">
              <a:lnSpc>
                <a:spcPct val="90000"/>
              </a:lnSpc>
              <a:buClr>
                <a:srgbClr val="025A97"/>
              </a:buClr>
            </a:pPr>
            <a:r>
              <a:rPr lang="pt-BR" sz="2500" b="1" dirty="0" smtClean="0">
                <a:solidFill>
                  <a:srgbClr val="0083C7"/>
                </a:solidFill>
                <a:latin typeface="Century Gothic" pitchFamily="34" charset="0"/>
                <a:ea typeface="Times New Roman" pitchFamily="18" charset="0"/>
                <a:cs typeface="Calibri" pitchFamily="34" charset="0"/>
              </a:rPr>
              <a:t>70,800 </a:t>
            </a:r>
            <a:r>
              <a:rPr lang="pt-BR" sz="2500" b="1" dirty="0">
                <a:solidFill>
                  <a:srgbClr val="0083C7"/>
                </a:solidFill>
                <a:latin typeface="Century Gothic" pitchFamily="34" charset="0"/>
                <a:ea typeface="Times New Roman" pitchFamily="18" charset="0"/>
                <a:cs typeface="Calibri" pitchFamily="34" charset="0"/>
              </a:rPr>
              <a:t>km </a:t>
            </a:r>
          </a:p>
          <a:p>
            <a:pPr marL="139700" indent="-139700" algn="ctr" eaLnBrk="0" hangingPunct="0">
              <a:lnSpc>
                <a:spcPct val="90000"/>
              </a:lnSpc>
              <a:buClr>
                <a:srgbClr val="025A97"/>
              </a:buClr>
            </a:pPr>
            <a:r>
              <a:rPr lang="en-US" sz="2000" i="1" dirty="0" smtClean="0">
                <a:latin typeface="Century Gothic" panose="020B0502020202020204" pitchFamily="34" charset="0"/>
                <a:ea typeface="Times New Roman" pitchFamily="18" charset="0"/>
                <a:cs typeface="Calibri" pitchFamily="34" charset="0"/>
              </a:rPr>
              <a:t>Water </a:t>
            </a:r>
            <a:endParaRPr lang="en-US" sz="2000" i="1" dirty="0">
              <a:latin typeface="Century Gothic" panose="020B0502020202020204" pitchFamily="34" charset="0"/>
              <a:ea typeface="Times New Roman" pitchFamily="18" charset="0"/>
              <a:cs typeface="Calibri" pitchFamily="34" charset="0"/>
            </a:endParaRPr>
          </a:p>
          <a:p>
            <a:pPr marL="139700" indent="-139700" algn="ctr" eaLnBrk="0" hangingPunct="0">
              <a:lnSpc>
                <a:spcPct val="90000"/>
              </a:lnSpc>
              <a:buClr>
                <a:srgbClr val="025A97"/>
              </a:buClr>
            </a:pPr>
            <a:r>
              <a:rPr lang="pt-BR" sz="2000" i="1" dirty="0" err="1" smtClean="0">
                <a:latin typeface="Century Gothic" panose="020B0502020202020204" pitchFamily="34" charset="0"/>
                <a:ea typeface="Times New Roman" pitchFamily="18" charset="0"/>
                <a:cs typeface="Calibri" pitchFamily="34" charset="0"/>
              </a:rPr>
              <a:t>pipes</a:t>
            </a:r>
            <a:endParaRPr lang="pt-BR" sz="2000" i="1" dirty="0">
              <a:latin typeface="Century Gothic" panose="020B0502020202020204" pitchFamily="34" charset="0"/>
              <a:ea typeface="Times New Roman" pitchFamily="18" charset="0"/>
              <a:cs typeface="Calibri" pitchFamily="34" charset="0"/>
            </a:endParaRPr>
          </a:p>
        </p:txBody>
      </p:sp>
      <p:sp>
        <p:nvSpPr>
          <p:cNvPr id="52" name="Retângulo 14"/>
          <p:cNvSpPr>
            <a:spLocks noChangeArrowheads="1"/>
          </p:cNvSpPr>
          <p:nvPr/>
        </p:nvSpPr>
        <p:spPr bwMode="auto">
          <a:xfrm>
            <a:off x="3052048" y="1361462"/>
            <a:ext cx="2600072" cy="99257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marL="139700" indent="-139700" algn="ctr" eaLnBrk="0" hangingPunct="0">
              <a:lnSpc>
                <a:spcPct val="90000"/>
              </a:lnSpc>
              <a:buClr>
                <a:srgbClr val="025A97"/>
              </a:buClr>
            </a:pPr>
            <a:r>
              <a:rPr lang="pt-BR" sz="2500" b="1" dirty="0" smtClean="0">
                <a:solidFill>
                  <a:srgbClr val="0083C7"/>
                </a:solidFill>
                <a:latin typeface="Century Gothic" pitchFamily="34" charset="0"/>
                <a:ea typeface="Times New Roman" pitchFamily="18" charset="0"/>
                <a:cs typeface="Calibri" pitchFamily="34" charset="0"/>
              </a:rPr>
              <a:t>8,2 </a:t>
            </a:r>
            <a:r>
              <a:rPr lang="pt-BR" sz="2500" b="1" dirty="0" err="1" smtClean="0">
                <a:solidFill>
                  <a:srgbClr val="0083C7"/>
                </a:solidFill>
                <a:latin typeface="Century Gothic" pitchFamily="34" charset="0"/>
                <a:ea typeface="Times New Roman" pitchFamily="18" charset="0"/>
                <a:cs typeface="Calibri" pitchFamily="34" charset="0"/>
              </a:rPr>
              <a:t>million</a:t>
            </a:r>
            <a:endParaRPr lang="pt-BR" sz="2500" b="1" dirty="0">
              <a:solidFill>
                <a:srgbClr val="0083C7"/>
              </a:solidFill>
              <a:latin typeface="Century Gothic" pitchFamily="34" charset="0"/>
              <a:ea typeface="Times New Roman" pitchFamily="18" charset="0"/>
              <a:cs typeface="Calibri" pitchFamily="34" charset="0"/>
            </a:endParaRPr>
          </a:p>
          <a:p>
            <a:pPr marL="139700" indent="-139700" algn="ctr" eaLnBrk="0" hangingPunct="0">
              <a:lnSpc>
                <a:spcPct val="90000"/>
              </a:lnSpc>
              <a:buClr>
                <a:srgbClr val="025A97"/>
              </a:buClr>
            </a:pPr>
            <a:r>
              <a:rPr lang="en-US" sz="2000" i="1" dirty="0">
                <a:latin typeface="Century Gothic" panose="020B0502020202020204" pitchFamily="34" charset="0"/>
                <a:ea typeface="Times New Roman" pitchFamily="18" charset="0"/>
                <a:cs typeface="Calibri" pitchFamily="34" charset="0"/>
              </a:rPr>
              <a:t>W</a:t>
            </a:r>
            <a:r>
              <a:rPr lang="pt-BR" sz="2000" i="1" dirty="0">
                <a:latin typeface="Century Gothic" panose="020B0502020202020204" pitchFamily="34" charset="0"/>
                <a:ea typeface="Times New Roman" pitchFamily="18" charset="0"/>
                <a:cs typeface="Calibri" pitchFamily="34" charset="0"/>
              </a:rPr>
              <a:t>ater</a:t>
            </a:r>
          </a:p>
          <a:p>
            <a:pPr marL="139700" indent="-139700" algn="ctr" eaLnBrk="0" hangingPunct="0">
              <a:lnSpc>
                <a:spcPct val="90000"/>
              </a:lnSpc>
              <a:buClr>
                <a:srgbClr val="025A97"/>
              </a:buClr>
            </a:pPr>
            <a:r>
              <a:rPr lang="pt-BR" sz="2000" i="1" dirty="0">
                <a:latin typeface="Century Gothic" panose="020B0502020202020204" pitchFamily="34" charset="0"/>
                <a:ea typeface="Times New Roman" pitchFamily="18" charset="0"/>
                <a:cs typeface="Calibri" pitchFamily="34" charset="0"/>
              </a:rPr>
              <a:t> connections</a:t>
            </a:r>
          </a:p>
        </p:txBody>
      </p:sp>
      <p:sp>
        <p:nvSpPr>
          <p:cNvPr id="53" name="Retângulo 14"/>
          <p:cNvSpPr>
            <a:spLocks noChangeArrowheads="1"/>
          </p:cNvSpPr>
          <p:nvPr/>
        </p:nvSpPr>
        <p:spPr bwMode="auto">
          <a:xfrm>
            <a:off x="6084168" y="1368182"/>
            <a:ext cx="2433751" cy="992579"/>
          </a:xfrm>
          <a:prstGeom prst="rect">
            <a:avLst/>
          </a:prstGeom>
          <a:noFill/>
          <a:ln>
            <a:noFill/>
          </a:ln>
          <a:extLst/>
        </p:spPr>
        <p:txBody>
          <a:bodyPr wrap="square">
            <a:spAutoFit/>
          </a:bodyPr>
          <a:lstStyle/>
          <a:p>
            <a:pPr marL="139700" indent="-139700" algn="ctr" eaLnBrk="0" hangingPunct="0">
              <a:lnSpc>
                <a:spcPct val="90000"/>
              </a:lnSpc>
              <a:buClr>
                <a:srgbClr val="025A97"/>
              </a:buClr>
            </a:pPr>
            <a:r>
              <a:rPr lang="pt-BR" sz="2500" b="1" dirty="0" smtClean="0">
                <a:solidFill>
                  <a:srgbClr val="0083C7"/>
                </a:solidFill>
                <a:latin typeface="Century Gothic" pitchFamily="34" charset="0"/>
                <a:ea typeface="Times New Roman" pitchFamily="18" charset="0"/>
                <a:cs typeface="Calibri" pitchFamily="34" charset="0"/>
              </a:rPr>
              <a:t>235 </a:t>
            </a:r>
            <a:endParaRPr lang="pt-BR" sz="2500" b="1" dirty="0">
              <a:solidFill>
                <a:srgbClr val="0083C7"/>
              </a:solidFill>
              <a:latin typeface="Century Gothic" pitchFamily="34" charset="0"/>
              <a:ea typeface="Times New Roman" pitchFamily="18" charset="0"/>
              <a:cs typeface="Calibri" pitchFamily="34" charset="0"/>
            </a:endParaRPr>
          </a:p>
          <a:p>
            <a:pPr marL="139700" indent="-139700" algn="ctr" eaLnBrk="0" hangingPunct="0">
              <a:lnSpc>
                <a:spcPct val="90000"/>
              </a:lnSpc>
              <a:buClr>
                <a:srgbClr val="025A97"/>
              </a:buClr>
            </a:pPr>
            <a:r>
              <a:rPr lang="en-US" sz="2000" i="1" dirty="0">
                <a:latin typeface="Century Gothic" panose="020B0502020202020204" pitchFamily="34" charset="0"/>
                <a:ea typeface="Times New Roman" pitchFamily="18" charset="0"/>
                <a:cs typeface="Calibri" pitchFamily="34" charset="0"/>
              </a:rPr>
              <a:t>Water treatment plants</a:t>
            </a:r>
          </a:p>
        </p:txBody>
      </p:sp>
      <p:pic>
        <p:nvPicPr>
          <p:cNvPr id="43" name="Imagem 6" descr="box_inteiro.png"/>
          <p:cNvPicPr>
            <a:picLocks noChangeAspect="1"/>
          </p:cNvPicPr>
          <p:nvPr/>
        </p:nvPicPr>
        <p:blipFill rotWithShape="1">
          <a:blip r:embed="rId4" cstate="print"/>
          <a:srcRect t="16200" b="79167"/>
          <a:stretch/>
        </p:blipFill>
        <p:spPr>
          <a:xfrm>
            <a:off x="73024" y="908720"/>
            <a:ext cx="8891464" cy="108012"/>
          </a:xfrm>
          <a:prstGeom prst="rect">
            <a:avLst/>
          </a:prstGeom>
        </p:spPr>
      </p:pic>
      <p:pic>
        <p:nvPicPr>
          <p:cNvPr id="44" name="Imagem 43" descr="sabesp_logo.pn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8362808" y="19008"/>
            <a:ext cx="745696" cy="745696"/>
          </a:xfrm>
          <a:prstGeom prst="rect">
            <a:avLst/>
          </a:prstGeom>
        </p:spPr>
      </p:pic>
      <p:sp>
        <p:nvSpPr>
          <p:cNvPr id="37" name="Retângulo 14"/>
          <p:cNvSpPr>
            <a:spLocks noChangeArrowheads="1"/>
          </p:cNvSpPr>
          <p:nvPr/>
        </p:nvSpPr>
        <p:spPr bwMode="auto">
          <a:xfrm>
            <a:off x="179512" y="5103591"/>
            <a:ext cx="2656512" cy="1061829"/>
          </a:xfrm>
          <a:prstGeom prst="rect">
            <a:avLst/>
          </a:prstGeom>
          <a:noFill/>
          <a:ln>
            <a:noFill/>
          </a:ln>
          <a:extLst/>
        </p:spPr>
        <p:txBody>
          <a:bodyPr wrap="square">
            <a:spAutoFit/>
          </a:bodyPr>
          <a:lstStyle/>
          <a:p>
            <a:pPr marL="139700" indent="-139700" algn="ctr" eaLnBrk="0" hangingPunct="0">
              <a:lnSpc>
                <a:spcPct val="90000"/>
              </a:lnSpc>
              <a:buClr>
                <a:srgbClr val="025A97"/>
              </a:buClr>
            </a:pPr>
            <a:r>
              <a:rPr lang="en-US" sz="2000" i="1" dirty="0">
                <a:latin typeface="Century Gothic" panose="020B0502020202020204" pitchFamily="34" charset="0"/>
                <a:ea typeface="Times New Roman" pitchFamily="18" charset="0"/>
                <a:cs typeface="Calibri" pitchFamily="34" charset="0"/>
              </a:rPr>
              <a:t>Water delivered to </a:t>
            </a:r>
            <a:r>
              <a:rPr lang="en-US" sz="2500" b="1" dirty="0">
                <a:solidFill>
                  <a:srgbClr val="0083C7"/>
                </a:solidFill>
                <a:latin typeface="Century Gothic" pitchFamily="34" charset="0"/>
                <a:ea typeface="Times New Roman" pitchFamily="18" charset="0"/>
                <a:cs typeface="Calibri" pitchFamily="34" charset="0"/>
              </a:rPr>
              <a:t>25 million people</a:t>
            </a:r>
          </a:p>
        </p:txBody>
      </p:sp>
      <p:sp>
        <p:nvSpPr>
          <p:cNvPr id="38" name="Retângulo 37"/>
          <p:cNvSpPr>
            <a:spLocks noChangeArrowheads="1"/>
          </p:cNvSpPr>
          <p:nvPr/>
        </p:nvSpPr>
        <p:spPr bwMode="auto">
          <a:xfrm>
            <a:off x="-36512" y="3106367"/>
            <a:ext cx="3096344" cy="992579"/>
          </a:xfrm>
          <a:prstGeom prst="rect">
            <a:avLst/>
          </a:prstGeom>
          <a:noFill/>
          <a:ln>
            <a:noFill/>
          </a:ln>
          <a:extLst/>
        </p:spPr>
        <p:txBody>
          <a:bodyPr wrap="square">
            <a:spAutoFit/>
          </a:bodyPr>
          <a:lstStyle/>
          <a:p>
            <a:pPr marL="139700" indent="-139700" algn="ctr" eaLnBrk="0" hangingPunct="0">
              <a:lnSpc>
                <a:spcPct val="90000"/>
              </a:lnSpc>
              <a:buClr>
                <a:srgbClr val="025A97"/>
              </a:buClr>
            </a:pPr>
            <a:r>
              <a:rPr lang="pt-BR" sz="2500" b="1" dirty="0" smtClean="0">
                <a:solidFill>
                  <a:srgbClr val="CD9509"/>
                </a:solidFill>
                <a:latin typeface="Century Gothic" pitchFamily="34" charset="0"/>
                <a:ea typeface="Times New Roman" pitchFamily="18" charset="0"/>
                <a:cs typeface="Calibri" pitchFamily="34" charset="0"/>
              </a:rPr>
              <a:t>48,000 km </a:t>
            </a:r>
          </a:p>
          <a:p>
            <a:pPr marL="139700" indent="-139700" algn="ctr" eaLnBrk="0" hangingPunct="0">
              <a:lnSpc>
                <a:spcPct val="90000"/>
              </a:lnSpc>
              <a:buClr>
                <a:srgbClr val="025A97"/>
              </a:buClr>
            </a:pPr>
            <a:r>
              <a:rPr lang="en-US" sz="2000" i="1" dirty="0">
                <a:latin typeface="Century Gothic" panose="020B0502020202020204" pitchFamily="34" charset="0"/>
                <a:ea typeface="Times New Roman" pitchFamily="18" charset="0"/>
                <a:cs typeface="Calibri" pitchFamily="34" charset="0"/>
              </a:rPr>
              <a:t>Sewage </a:t>
            </a:r>
          </a:p>
          <a:p>
            <a:pPr marL="139700" indent="-139700" algn="ctr" eaLnBrk="0" hangingPunct="0">
              <a:lnSpc>
                <a:spcPct val="90000"/>
              </a:lnSpc>
              <a:buClr>
                <a:srgbClr val="025A97"/>
              </a:buClr>
            </a:pPr>
            <a:r>
              <a:rPr lang="en-US" sz="2000" i="1" dirty="0">
                <a:latin typeface="Century Gothic" panose="020B0502020202020204" pitchFamily="34" charset="0"/>
                <a:ea typeface="Times New Roman" pitchFamily="18" charset="0"/>
                <a:cs typeface="Calibri" pitchFamily="34" charset="0"/>
              </a:rPr>
              <a:t>pipes</a:t>
            </a:r>
          </a:p>
        </p:txBody>
      </p:sp>
      <p:sp>
        <p:nvSpPr>
          <p:cNvPr id="40" name="Retângulo 39"/>
          <p:cNvSpPr>
            <a:spLocks noChangeArrowheads="1"/>
          </p:cNvSpPr>
          <p:nvPr/>
        </p:nvSpPr>
        <p:spPr bwMode="auto">
          <a:xfrm>
            <a:off x="2843808" y="3037453"/>
            <a:ext cx="3024336" cy="99257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marL="139700" indent="-139700" algn="ctr" eaLnBrk="0" hangingPunct="0">
              <a:lnSpc>
                <a:spcPct val="90000"/>
              </a:lnSpc>
              <a:buClr>
                <a:srgbClr val="025A97"/>
              </a:buClr>
            </a:pPr>
            <a:r>
              <a:rPr lang="pt-BR" sz="2500" b="1" dirty="0" smtClean="0">
                <a:solidFill>
                  <a:srgbClr val="CD9509"/>
                </a:solidFill>
                <a:latin typeface="Century Gothic" pitchFamily="34" charset="0"/>
                <a:ea typeface="Times New Roman" pitchFamily="18" charset="0"/>
                <a:cs typeface="Calibri" pitchFamily="34" charset="0"/>
              </a:rPr>
              <a:t>6,7 </a:t>
            </a:r>
            <a:r>
              <a:rPr lang="pt-BR" sz="2500" b="1" dirty="0" err="1" smtClean="0">
                <a:solidFill>
                  <a:srgbClr val="CD9509"/>
                </a:solidFill>
                <a:latin typeface="Century Gothic" pitchFamily="34" charset="0"/>
                <a:ea typeface="Times New Roman" pitchFamily="18" charset="0"/>
                <a:cs typeface="Calibri" pitchFamily="34" charset="0"/>
              </a:rPr>
              <a:t>million</a:t>
            </a:r>
            <a:endParaRPr lang="pt-BR" sz="2500" dirty="0" smtClean="0">
              <a:solidFill>
                <a:srgbClr val="CD9509"/>
              </a:solidFill>
              <a:latin typeface="Century Gothic" pitchFamily="34" charset="0"/>
              <a:ea typeface="Times New Roman" pitchFamily="18" charset="0"/>
              <a:cs typeface="Calibri" pitchFamily="34" charset="0"/>
            </a:endParaRPr>
          </a:p>
          <a:p>
            <a:pPr marL="139700" indent="-139700" algn="ctr" eaLnBrk="0" hangingPunct="0">
              <a:lnSpc>
                <a:spcPct val="90000"/>
              </a:lnSpc>
              <a:buClr>
                <a:srgbClr val="025A97"/>
              </a:buClr>
            </a:pPr>
            <a:r>
              <a:rPr lang="en-US" sz="2000" i="1" dirty="0">
                <a:latin typeface="Century Gothic" panose="020B0502020202020204" pitchFamily="34" charset="0"/>
                <a:ea typeface="Times New Roman" pitchFamily="18" charset="0"/>
                <a:cs typeface="Calibri" pitchFamily="34" charset="0"/>
              </a:rPr>
              <a:t>Sewage</a:t>
            </a:r>
          </a:p>
          <a:p>
            <a:pPr marL="139700" indent="-139700" algn="ctr" eaLnBrk="0" hangingPunct="0">
              <a:lnSpc>
                <a:spcPct val="90000"/>
              </a:lnSpc>
              <a:buClr>
                <a:srgbClr val="025A97"/>
              </a:buClr>
            </a:pPr>
            <a:r>
              <a:rPr lang="en-US" sz="2000" i="1" dirty="0">
                <a:latin typeface="Century Gothic" panose="020B0502020202020204" pitchFamily="34" charset="0"/>
                <a:ea typeface="Times New Roman" pitchFamily="18" charset="0"/>
                <a:cs typeface="Calibri" pitchFamily="34" charset="0"/>
              </a:rPr>
              <a:t> connections</a:t>
            </a:r>
          </a:p>
        </p:txBody>
      </p:sp>
      <p:sp>
        <p:nvSpPr>
          <p:cNvPr id="41" name="Retângulo 14"/>
          <p:cNvSpPr>
            <a:spLocks noChangeArrowheads="1"/>
          </p:cNvSpPr>
          <p:nvPr/>
        </p:nvSpPr>
        <p:spPr bwMode="auto">
          <a:xfrm>
            <a:off x="6152731" y="2954976"/>
            <a:ext cx="2478896" cy="992579"/>
          </a:xfrm>
          <a:prstGeom prst="rect">
            <a:avLst/>
          </a:prstGeom>
          <a:noFill/>
          <a:ln>
            <a:noFill/>
          </a:ln>
          <a:extLst/>
        </p:spPr>
        <p:txBody>
          <a:bodyPr wrap="square">
            <a:spAutoFit/>
          </a:bodyPr>
          <a:lstStyle/>
          <a:p>
            <a:pPr marL="139700" indent="-139700" algn="ctr" eaLnBrk="0" hangingPunct="0">
              <a:lnSpc>
                <a:spcPct val="90000"/>
              </a:lnSpc>
              <a:buClr>
                <a:srgbClr val="025A97"/>
              </a:buClr>
            </a:pPr>
            <a:r>
              <a:rPr lang="pt-BR" sz="2500" b="1" dirty="0" smtClean="0">
                <a:solidFill>
                  <a:srgbClr val="CD9509"/>
                </a:solidFill>
                <a:latin typeface="Century Gothic" pitchFamily="34" charset="0"/>
                <a:ea typeface="Times New Roman" pitchFamily="18" charset="0"/>
                <a:cs typeface="Calibri" pitchFamily="34" charset="0"/>
              </a:rPr>
              <a:t>524</a:t>
            </a:r>
            <a:r>
              <a:rPr lang="pt-BR" sz="2500" dirty="0" smtClean="0">
                <a:solidFill>
                  <a:srgbClr val="0083C7"/>
                </a:solidFill>
                <a:latin typeface="Century Gothic" pitchFamily="34" charset="0"/>
                <a:ea typeface="Times New Roman" pitchFamily="18" charset="0"/>
                <a:cs typeface="Calibri" pitchFamily="34" charset="0"/>
              </a:rPr>
              <a:t> </a:t>
            </a:r>
          </a:p>
          <a:p>
            <a:pPr marL="139700" indent="-139700" algn="ctr" eaLnBrk="0" hangingPunct="0">
              <a:lnSpc>
                <a:spcPct val="90000"/>
              </a:lnSpc>
              <a:buClr>
                <a:srgbClr val="025A97"/>
              </a:buClr>
            </a:pPr>
            <a:r>
              <a:rPr lang="en-US" sz="2000" i="1" dirty="0">
                <a:latin typeface="Century Gothic" panose="020B0502020202020204" pitchFamily="34" charset="0"/>
                <a:ea typeface="Times New Roman" pitchFamily="18" charset="0"/>
                <a:cs typeface="Calibri" pitchFamily="34" charset="0"/>
              </a:rPr>
              <a:t>Sewage treatment plants</a:t>
            </a:r>
          </a:p>
        </p:txBody>
      </p:sp>
      <p:sp>
        <p:nvSpPr>
          <p:cNvPr id="42" name="Retângulo 14"/>
          <p:cNvSpPr>
            <a:spLocks noChangeArrowheads="1"/>
          </p:cNvSpPr>
          <p:nvPr/>
        </p:nvSpPr>
        <p:spPr bwMode="auto">
          <a:xfrm>
            <a:off x="2915816" y="5085184"/>
            <a:ext cx="3168353" cy="1061829"/>
          </a:xfrm>
          <a:prstGeom prst="rect">
            <a:avLst/>
          </a:prstGeom>
          <a:noFill/>
          <a:ln>
            <a:noFill/>
          </a:ln>
          <a:extLst/>
        </p:spPr>
        <p:txBody>
          <a:bodyPr wrap="square">
            <a:spAutoFit/>
          </a:bodyPr>
          <a:lstStyle/>
          <a:p>
            <a:pPr marL="139700" indent="-139700" algn="ctr" eaLnBrk="0" hangingPunct="0">
              <a:lnSpc>
                <a:spcPct val="90000"/>
              </a:lnSpc>
              <a:buClr>
                <a:srgbClr val="025A97"/>
              </a:buClr>
            </a:pPr>
            <a:r>
              <a:rPr lang="en-US" sz="2000" i="1" dirty="0">
                <a:latin typeface="Century Gothic" panose="020B0502020202020204" pitchFamily="34" charset="0"/>
                <a:ea typeface="Times New Roman" pitchFamily="18" charset="0"/>
                <a:cs typeface="Calibri" pitchFamily="34" charset="0"/>
              </a:rPr>
              <a:t>Sewage collected from </a:t>
            </a:r>
            <a:r>
              <a:rPr lang="pt-BR" sz="2500" b="1" dirty="0" smtClean="0">
                <a:solidFill>
                  <a:srgbClr val="CD9509"/>
                </a:solidFill>
                <a:latin typeface="Century Gothic" pitchFamily="34" charset="0"/>
                <a:ea typeface="Times New Roman" pitchFamily="18" charset="0"/>
                <a:cs typeface="Calibri" pitchFamily="34" charset="0"/>
              </a:rPr>
              <a:t>22 </a:t>
            </a:r>
            <a:r>
              <a:rPr lang="en-US" sz="2500" b="1" dirty="0" smtClean="0">
                <a:solidFill>
                  <a:srgbClr val="CD9509"/>
                </a:solidFill>
                <a:latin typeface="Century Gothic" pitchFamily="34" charset="0"/>
                <a:ea typeface="Times New Roman" pitchFamily="18" charset="0"/>
                <a:cs typeface="Calibri" pitchFamily="34" charset="0"/>
              </a:rPr>
              <a:t>million people</a:t>
            </a:r>
            <a:endParaRPr lang="en-US" sz="2500" dirty="0" smtClean="0">
              <a:solidFill>
                <a:srgbClr val="CD9509"/>
              </a:solidFill>
              <a:latin typeface="Century Gothic" pitchFamily="34" charset="0"/>
              <a:ea typeface="Times New Roman" pitchFamily="18" charset="0"/>
              <a:cs typeface="Calibri" pitchFamily="34" charset="0"/>
            </a:endParaRPr>
          </a:p>
          <a:p>
            <a:pPr marL="139700" indent="-139700" algn="ctr" eaLnBrk="0" hangingPunct="0">
              <a:lnSpc>
                <a:spcPct val="90000"/>
              </a:lnSpc>
              <a:buClr>
                <a:srgbClr val="025A97"/>
              </a:buClr>
            </a:pPr>
            <a:endParaRPr lang="en-US" sz="2500" b="1" dirty="0">
              <a:solidFill>
                <a:srgbClr val="0083C7"/>
              </a:solidFill>
              <a:latin typeface="Century Gothic" pitchFamily="34" charset="0"/>
              <a:ea typeface="Times New Roman" pitchFamily="18" charset="0"/>
              <a:cs typeface="Calibri" pitchFamily="34" charset="0"/>
            </a:endParaRPr>
          </a:p>
        </p:txBody>
      </p:sp>
      <p:sp>
        <p:nvSpPr>
          <p:cNvPr id="45" name="Retângulo 14"/>
          <p:cNvSpPr>
            <a:spLocks noChangeArrowheads="1"/>
          </p:cNvSpPr>
          <p:nvPr/>
        </p:nvSpPr>
        <p:spPr bwMode="auto">
          <a:xfrm>
            <a:off x="6216058" y="5114508"/>
            <a:ext cx="2820438" cy="1338828"/>
          </a:xfrm>
          <a:prstGeom prst="rect">
            <a:avLst/>
          </a:prstGeom>
          <a:noFill/>
          <a:ln>
            <a:noFill/>
          </a:ln>
          <a:extLst/>
        </p:spPr>
        <p:txBody>
          <a:bodyPr wrap="square">
            <a:spAutoFit/>
          </a:bodyPr>
          <a:lstStyle/>
          <a:p>
            <a:pPr marL="139700" indent="-139700" algn="ctr" eaLnBrk="0" hangingPunct="0">
              <a:lnSpc>
                <a:spcPct val="90000"/>
              </a:lnSpc>
              <a:buClr>
                <a:srgbClr val="025A97"/>
              </a:buClr>
            </a:pPr>
            <a:r>
              <a:rPr lang="pt-BR" sz="2500" b="1" dirty="0" smtClean="0">
                <a:solidFill>
                  <a:srgbClr val="CD9509"/>
                </a:solidFill>
                <a:latin typeface="Century Gothic" pitchFamily="34" charset="0"/>
                <a:ea typeface="Times New Roman" pitchFamily="18" charset="0"/>
                <a:cs typeface="Calibri" pitchFamily="34" charset="0"/>
              </a:rPr>
              <a:t>83% </a:t>
            </a:r>
            <a:r>
              <a:rPr lang="en-US" sz="2000" i="1" dirty="0">
                <a:latin typeface="Century Gothic" panose="020B0502020202020204" pitchFamily="34" charset="0"/>
                <a:ea typeface="Times New Roman" pitchFamily="18" charset="0"/>
                <a:cs typeface="Calibri" pitchFamily="34" charset="0"/>
              </a:rPr>
              <a:t>of </a:t>
            </a:r>
          </a:p>
          <a:p>
            <a:pPr marL="139700" indent="-139700" algn="ctr" eaLnBrk="0" hangingPunct="0">
              <a:lnSpc>
                <a:spcPct val="90000"/>
              </a:lnSpc>
              <a:buClr>
                <a:srgbClr val="025A97"/>
              </a:buClr>
            </a:pPr>
            <a:r>
              <a:rPr lang="en-US" sz="2000" i="1" dirty="0">
                <a:latin typeface="Century Gothic" panose="020B0502020202020204" pitchFamily="34" charset="0"/>
                <a:ea typeface="Times New Roman" pitchFamily="18" charset="0"/>
                <a:cs typeface="Calibri" pitchFamily="34" charset="0"/>
              </a:rPr>
              <a:t>collected sewage is treated</a:t>
            </a:r>
          </a:p>
          <a:p>
            <a:pPr marL="139700" indent="-139700" algn="ctr" eaLnBrk="0" hangingPunct="0">
              <a:lnSpc>
                <a:spcPct val="90000"/>
              </a:lnSpc>
              <a:buClr>
                <a:srgbClr val="025A97"/>
              </a:buClr>
            </a:pPr>
            <a:endParaRPr lang="en-US" sz="2500" b="1" dirty="0">
              <a:solidFill>
                <a:srgbClr val="0083C7"/>
              </a:solidFill>
              <a:latin typeface="Century Gothic" pitchFamily="34" charset="0"/>
              <a:ea typeface="Times New Roman" pitchFamily="18" charset="0"/>
              <a:cs typeface="Calibri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9928038"/>
      </p:ext>
    </p:extLst>
  </p:cSld>
  <p:clrMapOvr>
    <a:masterClrMapping/>
  </p:clrMapOvr>
  <p:transition spd="slow">
    <p:push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4626" name="Picture 7" descr="IMG_0926"/>
          <p:cNvPicPr>
            <a:picLocks noChangeAspect="1" noChangeArrowheads="1"/>
          </p:cNvPicPr>
          <p:nvPr/>
        </p:nvPicPr>
        <p:blipFill>
          <a:blip r:embed="rId2">
            <a:lum bright="-12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530" r="7021" b="412"/>
          <a:stretch>
            <a:fillRect/>
          </a:stretch>
        </p:blipFill>
        <p:spPr bwMode="auto">
          <a:xfrm>
            <a:off x="-76200" y="0"/>
            <a:ext cx="92202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2106714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Imagem 5" descr="slide02_sabesp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-27384"/>
            <a:ext cx="9197671" cy="6885384"/>
          </a:xfrm>
          <a:prstGeom prst="rect">
            <a:avLst/>
          </a:prstGeom>
          <a:noFill/>
          <a:ln>
            <a:noFill/>
          </a:ln>
          <a:effectLst/>
        </p:spPr>
      </p:pic>
      <p:pic>
        <p:nvPicPr>
          <p:cNvPr id="4" name="Imagem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847549"/>
            <a:ext cx="3407179" cy="5140383"/>
          </a:xfrm>
          <a:prstGeom prst="rect">
            <a:avLst/>
          </a:prstGeom>
        </p:spPr>
      </p:pic>
      <p:pic>
        <p:nvPicPr>
          <p:cNvPr id="5" name="Imagem 4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5436"/>
          <a:stretch/>
        </p:blipFill>
        <p:spPr>
          <a:xfrm>
            <a:off x="3375880" y="874671"/>
            <a:ext cx="5804632" cy="51466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615340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2465" name="Imagem 7" descr="centro brejo_antes (4)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3742"/>
            <a:ext cx="9144000" cy="686174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24033909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7" name="Imagem 56" descr="slide02_sabesp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0" y="-27384"/>
            <a:ext cx="9180512" cy="6885384"/>
          </a:xfrm>
          <a:prstGeom prst="rect">
            <a:avLst/>
          </a:prstGeom>
        </p:spPr>
      </p:pic>
      <p:graphicFrame>
        <p:nvGraphicFramePr>
          <p:cNvPr id="14" name="Gráfico 13"/>
          <p:cNvGraphicFramePr/>
          <p:nvPr>
            <p:extLst>
              <p:ext uri="{D42A27DB-BD31-4B8C-83A1-F6EECF244321}">
                <p14:modId xmlns:p14="http://schemas.microsoft.com/office/powerpoint/2010/main" val="238285575"/>
              </p:ext>
            </p:extLst>
          </p:nvPr>
        </p:nvGraphicFramePr>
        <p:xfrm>
          <a:off x="0" y="836712"/>
          <a:ext cx="9029453" cy="36004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20" name="Título 5"/>
          <p:cNvSpPr txBox="1">
            <a:spLocks/>
          </p:cNvSpPr>
          <p:nvPr/>
        </p:nvSpPr>
        <p:spPr>
          <a:xfrm>
            <a:off x="-36512" y="260648"/>
            <a:ext cx="9180512" cy="504056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/>
          <a:p>
            <a:pPr algn="ctr">
              <a:lnSpc>
                <a:spcPts val="3500"/>
              </a:lnSpc>
              <a:spcBef>
                <a:spcPct val="0"/>
              </a:spcBef>
            </a:pPr>
            <a:r>
              <a:rPr lang="en-US" sz="3600" b="1" i="1" dirty="0">
                <a:solidFill>
                  <a:srgbClr val="0083C7"/>
                </a:solidFill>
                <a:latin typeface="Century Gothic" panose="020B0502020202020204" pitchFamily="34" charset="0"/>
              </a:rPr>
              <a:t>Strong Corporate Governance</a:t>
            </a:r>
            <a:br>
              <a:rPr lang="en-US" sz="3600" b="1" i="1" dirty="0">
                <a:solidFill>
                  <a:srgbClr val="0083C7"/>
                </a:solidFill>
                <a:latin typeface="Century Gothic" panose="020B0502020202020204" pitchFamily="34" charset="0"/>
              </a:rPr>
            </a:br>
            <a:endParaRPr lang="en-US" sz="3600" b="1" i="1" dirty="0">
              <a:solidFill>
                <a:srgbClr val="0083C7"/>
              </a:solidFill>
              <a:latin typeface="Century Gothic" panose="020B0502020202020204" pitchFamily="34" charset="0"/>
            </a:endParaRPr>
          </a:p>
        </p:txBody>
      </p:sp>
      <p:grpSp>
        <p:nvGrpSpPr>
          <p:cNvPr id="3" name="Group 2"/>
          <p:cNvGrpSpPr/>
          <p:nvPr/>
        </p:nvGrpSpPr>
        <p:grpSpPr>
          <a:xfrm>
            <a:off x="467544" y="1347502"/>
            <a:ext cx="3053310" cy="756032"/>
            <a:chOff x="1306337" y="1843682"/>
            <a:chExt cx="3168351" cy="907238"/>
          </a:xfrm>
        </p:grpSpPr>
        <p:sp>
          <p:nvSpPr>
            <p:cNvPr id="17" name="CaixaDeTexto 15"/>
            <p:cNvSpPr txBox="1">
              <a:spLocks noChangeArrowheads="1"/>
            </p:cNvSpPr>
            <p:nvPr/>
          </p:nvSpPr>
          <p:spPr bwMode="auto">
            <a:xfrm>
              <a:off x="1306337" y="2115489"/>
              <a:ext cx="3168351" cy="53553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>
              <a:spAutoFit/>
            </a:bodyPr>
            <a:lstStyle/>
            <a:p>
              <a:pPr marL="355600" lvl="2" indent="-260350">
                <a:spcBef>
                  <a:spcPts val="0"/>
                </a:spcBef>
                <a:spcAft>
                  <a:spcPts val="0"/>
                </a:spcAft>
              </a:pPr>
              <a:r>
                <a:rPr lang="en-US" sz="1400" b="1" u="none" kern="1200" dirty="0" smtClean="0">
                  <a:solidFill>
                    <a:schemeClr val="tx2"/>
                  </a:solidFill>
                  <a:latin typeface="Century Gothic"/>
                  <a:cs typeface="Century Gothic"/>
                </a:rPr>
                <a:t>NYSE – </a:t>
              </a:r>
              <a:r>
                <a:rPr lang="en-US" sz="1400" b="1" dirty="0" smtClean="0">
                  <a:solidFill>
                    <a:schemeClr val="tx2"/>
                  </a:solidFill>
                  <a:latin typeface="Century Gothic"/>
                  <a:cs typeface="Century Gothic"/>
                </a:rPr>
                <a:t>Level</a:t>
              </a:r>
              <a:r>
                <a:rPr lang="en-US" sz="1400" b="1" u="none" kern="1200" dirty="0" smtClean="0">
                  <a:solidFill>
                    <a:schemeClr val="tx2"/>
                  </a:solidFill>
                  <a:latin typeface="Century Gothic"/>
                  <a:cs typeface="Century Gothic"/>
                </a:rPr>
                <a:t> III ADR</a:t>
              </a:r>
            </a:p>
            <a:p>
              <a:pPr marL="355600" lvl="2" indent="-260350">
                <a:spcBef>
                  <a:spcPts val="0"/>
                </a:spcBef>
                <a:spcAft>
                  <a:spcPts val="0"/>
                </a:spcAft>
              </a:pPr>
              <a:endParaRPr lang="en-US" sz="900" b="1" u="none" kern="1200" dirty="0" smtClean="0">
                <a:solidFill>
                  <a:schemeClr val="tx2"/>
                </a:solidFill>
                <a:latin typeface="Century Gothic"/>
                <a:cs typeface="Century Gothic"/>
              </a:endParaRPr>
            </a:p>
          </p:txBody>
        </p:sp>
        <p:pic>
          <p:nvPicPr>
            <p:cNvPr id="27" name="Imagem 26" descr="SBS.png"/>
            <p:cNvPicPr>
              <a:picLocks noChangeAspect="1"/>
            </p:cNvPicPr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3313223" y="1843682"/>
              <a:ext cx="907236" cy="907238"/>
            </a:xfrm>
            <a:prstGeom prst="rect">
              <a:avLst/>
            </a:prstGeom>
          </p:spPr>
        </p:pic>
      </p:grpSp>
      <p:pic>
        <p:nvPicPr>
          <p:cNvPr id="60" name="Imagem 6" descr="box_inteiro.png"/>
          <p:cNvPicPr>
            <a:picLocks noChangeAspect="1"/>
          </p:cNvPicPr>
          <p:nvPr/>
        </p:nvPicPr>
        <p:blipFill rotWithShape="1">
          <a:blip r:embed="rId6" cstate="print"/>
          <a:srcRect t="16200" b="79167"/>
          <a:stretch/>
        </p:blipFill>
        <p:spPr>
          <a:xfrm>
            <a:off x="179512" y="758595"/>
            <a:ext cx="8891464" cy="78117"/>
          </a:xfrm>
          <a:prstGeom prst="rect">
            <a:avLst/>
          </a:prstGeom>
        </p:spPr>
      </p:pic>
      <p:pic>
        <p:nvPicPr>
          <p:cNvPr id="59" name="Imagem 58" descr="sabesp_logo.png"/>
          <p:cNvPicPr>
            <a:picLocks noChangeAspect="1"/>
          </p:cNvPicPr>
          <p:nvPr/>
        </p:nvPicPr>
        <p:blipFill>
          <a:blip r:embed="rId7" cstate="print"/>
          <a:stretch>
            <a:fillRect/>
          </a:stretch>
        </p:blipFill>
        <p:spPr>
          <a:xfrm>
            <a:off x="8362808" y="19008"/>
            <a:ext cx="745696" cy="745696"/>
          </a:xfrm>
          <a:prstGeom prst="rect">
            <a:avLst/>
          </a:prstGeom>
        </p:spPr>
      </p:pic>
      <p:sp>
        <p:nvSpPr>
          <p:cNvPr id="25" name="CaixaDeTexto 9"/>
          <p:cNvSpPr txBox="1"/>
          <p:nvPr/>
        </p:nvSpPr>
        <p:spPr>
          <a:xfrm>
            <a:off x="971600" y="4939134"/>
            <a:ext cx="3096344" cy="1585049"/>
          </a:xfrm>
          <a:prstGeom prst="rect">
            <a:avLst/>
          </a:prstGeom>
          <a:solidFill>
            <a:srgbClr val="0083C7"/>
          </a:solidFill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>
            <a:spAutoFit/>
          </a:bodyPr>
          <a:lstStyle>
            <a:lvl1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pt-BR" sz="1000" b="1" kern="1200" dirty="0" smtClean="0">
              <a:solidFill>
                <a:schemeClr val="bg1"/>
              </a:solidFill>
              <a:latin typeface="Century Gothic" pitchFamily="34" charset="0"/>
            </a:endParaRPr>
          </a:p>
          <a:p>
            <a:pPr algn="ctr"/>
            <a:r>
              <a:rPr lang="pt-BR" sz="1600" b="1" kern="1200" dirty="0" smtClean="0">
                <a:solidFill>
                  <a:schemeClr val="bg1"/>
                </a:solidFill>
                <a:latin typeface="Century Gothic" pitchFamily="34" charset="0"/>
              </a:rPr>
              <a:t>INVESTMENTS</a:t>
            </a:r>
          </a:p>
          <a:p>
            <a:pPr algn="ctr"/>
            <a:endParaRPr lang="pt-BR" sz="1400" b="1" kern="1200" dirty="0" smtClean="0">
              <a:solidFill>
                <a:schemeClr val="bg1"/>
              </a:solidFill>
              <a:latin typeface="Century Gothic" pitchFamily="34" charset="0"/>
            </a:endParaRPr>
          </a:p>
          <a:p>
            <a:pPr algn="ctr"/>
            <a:r>
              <a:rPr lang="pt-BR" sz="1600" b="1" kern="1200" dirty="0" smtClean="0">
                <a:solidFill>
                  <a:schemeClr val="bg1"/>
                </a:solidFill>
                <a:latin typeface="Century Gothic" pitchFamily="34" charset="0"/>
              </a:rPr>
              <a:t>US$ 600 </a:t>
            </a:r>
            <a:r>
              <a:rPr lang="pt-BR" sz="1600" b="1" dirty="0" smtClean="0">
                <a:solidFill>
                  <a:schemeClr val="bg1"/>
                </a:solidFill>
                <a:latin typeface="Century Gothic" pitchFamily="34" charset="0"/>
              </a:rPr>
              <a:t>M</a:t>
            </a:r>
            <a:r>
              <a:rPr lang="pt-BR" sz="1600" b="1" kern="1200" dirty="0" smtClean="0">
                <a:solidFill>
                  <a:schemeClr val="bg1"/>
                </a:solidFill>
                <a:latin typeface="Century Gothic" pitchFamily="34" charset="0"/>
              </a:rPr>
              <a:t>ILLION/YEAR</a:t>
            </a:r>
          </a:p>
          <a:p>
            <a:pPr algn="ctr"/>
            <a:endParaRPr lang="pt-BR" sz="1400" b="1" dirty="0" smtClean="0">
              <a:solidFill>
                <a:schemeClr val="bg1"/>
              </a:solidFill>
              <a:latin typeface="Century Gothic" pitchFamily="34" charset="0"/>
            </a:endParaRPr>
          </a:p>
          <a:p>
            <a:pPr algn="ctr"/>
            <a:r>
              <a:rPr lang="pt-BR" sz="1600" b="1" kern="1200" dirty="0" smtClean="0">
                <a:solidFill>
                  <a:schemeClr val="bg1"/>
                </a:solidFill>
                <a:latin typeface="Century Gothic" pitchFamily="34" charset="0"/>
              </a:rPr>
              <a:t> </a:t>
            </a:r>
            <a:r>
              <a:rPr lang="pt-BR" sz="1600" b="1" dirty="0" smtClean="0">
                <a:solidFill>
                  <a:schemeClr val="bg1"/>
                </a:solidFill>
                <a:latin typeface="Century Gothic" pitchFamily="34" charset="0"/>
              </a:rPr>
              <a:t>HALF FINANCED + </a:t>
            </a:r>
            <a:r>
              <a:rPr lang="pt-BR" sz="1600" b="1" kern="1200" dirty="0" err="1" smtClean="0">
                <a:solidFill>
                  <a:schemeClr val="bg1"/>
                </a:solidFill>
                <a:latin typeface="Century Gothic" pitchFamily="34" charset="0"/>
              </a:rPr>
              <a:t>PPPs</a:t>
            </a:r>
            <a:endParaRPr lang="pt-BR" sz="1100" b="1" kern="1200" dirty="0" smtClean="0">
              <a:solidFill>
                <a:schemeClr val="bg1"/>
              </a:solidFill>
              <a:latin typeface="Century Gothic" pitchFamily="34" charset="0"/>
            </a:endParaRPr>
          </a:p>
          <a:p>
            <a:pPr algn="ctr"/>
            <a:r>
              <a:rPr lang="pt-BR" sz="1100" b="1" kern="1200" dirty="0" smtClean="0">
                <a:solidFill>
                  <a:schemeClr val="bg1"/>
                </a:solidFill>
                <a:latin typeface="Century Gothic" pitchFamily="34" charset="0"/>
              </a:rPr>
              <a:t> </a:t>
            </a:r>
            <a:endParaRPr lang="pt-BR" sz="100" b="1" kern="1200" dirty="0" smtClean="0">
              <a:solidFill>
                <a:schemeClr val="bg1"/>
              </a:solidFill>
              <a:latin typeface="Century Gothic" pitchFamily="34" charset="0"/>
            </a:endParaRPr>
          </a:p>
        </p:txBody>
      </p:sp>
      <p:sp>
        <p:nvSpPr>
          <p:cNvPr id="28" name="CaixaDeTexto 9"/>
          <p:cNvSpPr txBox="1"/>
          <p:nvPr/>
        </p:nvSpPr>
        <p:spPr>
          <a:xfrm>
            <a:off x="5292080" y="4939134"/>
            <a:ext cx="3096344" cy="1585049"/>
          </a:xfrm>
          <a:prstGeom prst="rect">
            <a:avLst/>
          </a:prstGeom>
          <a:solidFill>
            <a:srgbClr val="0083C7"/>
          </a:solidFill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>
            <a:spAutoFit/>
          </a:bodyPr>
          <a:lstStyle>
            <a:defPPr>
              <a:defRPr lang="pt-BR"/>
            </a:defPPr>
            <a:lvl1pPr algn="ctr">
              <a:defRPr sz="1600" b="1">
                <a:solidFill>
                  <a:schemeClr val="bg1"/>
                </a:solidFill>
                <a:latin typeface="Century Gothic" pitchFamily="34" charset="0"/>
              </a:defRPr>
            </a:lvl1pPr>
          </a:lstStyle>
          <a:p>
            <a:endParaRPr lang="pt-BR" sz="800" dirty="0" smtClean="0"/>
          </a:p>
          <a:p>
            <a:r>
              <a:rPr lang="pt-BR" dirty="0" smtClean="0"/>
              <a:t>GOVERNAMENTAL </a:t>
            </a:r>
            <a:r>
              <a:rPr lang="pt-BR" dirty="0"/>
              <a:t>SUBSIDIES?</a:t>
            </a:r>
          </a:p>
          <a:p>
            <a:r>
              <a:rPr lang="pt-BR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NO</a:t>
            </a:r>
          </a:p>
          <a:p>
            <a:endParaRPr lang="pt-BR" sz="700" dirty="0"/>
          </a:p>
          <a:p>
            <a:r>
              <a:rPr lang="pt-BR" dirty="0"/>
              <a:t>CROSS SUBSIDIES AMONG CONSUMERS?</a:t>
            </a:r>
          </a:p>
          <a:p>
            <a:r>
              <a:rPr lang="pt-BR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YES</a:t>
            </a:r>
          </a:p>
        </p:txBody>
      </p:sp>
    </p:spTree>
    <p:extLst>
      <p:ext uri="{BB962C8B-B14F-4D97-AF65-F5344CB8AC3E}">
        <p14:creationId xmlns:p14="http://schemas.microsoft.com/office/powerpoint/2010/main" val="94661698"/>
      </p:ext>
    </p:extLst>
  </p:cSld>
  <p:clrMapOvr>
    <a:masterClrMapping/>
  </p:clrMapOvr>
  <p:transition spd="slow">
    <p:push/>
  </p:transition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Imagem 13" descr="slide02_sabesp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-36512" y="0"/>
            <a:ext cx="9180512" cy="6885384"/>
          </a:xfrm>
          <a:prstGeom prst="rect">
            <a:avLst/>
          </a:prstGeom>
          <a:noFill/>
          <a:ln>
            <a:noFill/>
          </a:ln>
          <a:effectLst/>
        </p:spPr>
      </p:pic>
      <p:sp>
        <p:nvSpPr>
          <p:cNvPr id="12299" name="Rectangle 3"/>
          <p:cNvSpPr>
            <a:spLocks noGrp="1" noChangeArrowheads="1"/>
          </p:cNvSpPr>
          <p:nvPr>
            <p:ph type="title"/>
          </p:nvPr>
        </p:nvSpPr>
        <p:spPr>
          <a:xfrm>
            <a:off x="-36511" y="404664"/>
            <a:ext cx="9180512" cy="504056"/>
          </a:xfrm>
          <a:effectLst/>
        </p:spPr>
        <p:txBody>
          <a:bodyPr>
            <a:noAutofit/>
          </a:bodyPr>
          <a:lstStyle/>
          <a:p>
            <a:pPr>
              <a:defRPr/>
            </a:pPr>
            <a:r>
              <a:rPr sz="2800" b="1" dirty="0" smtClean="0">
                <a:solidFill>
                  <a:srgbClr val="193D85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sz="3600" b="1" i="1" dirty="0">
                <a:solidFill>
                  <a:srgbClr val="0083C7"/>
                </a:solidFill>
                <a:latin typeface="Century Gothic" panose="020B0502020202020204" pitchFamily="34" charset="0"/>
                <a:ea typeface="+mn-ea"/>
                <a:cs typeface="+mn-cs"/>
              </a:rPr>
              <a:t>Long Term Low Cost Funding</a:t>
            </a:r>
          </a:p>
        </p:txBody>
      </p:sp>
      <p:pic>
        <p:nvPicPr>
          <p:cNvPr id="15" name="Imagem 6" descr="box_inteiro.png"/>
          <p:cNvPicPr>
            <a:picLocks noChangeAspect="1"/>
          </p:cNvPicPr>
          <p:nvPr/>
        </p:nvPicPr>
        <p:blipFill rotWithShape="1">
          <a:blip r:embed="rId4" cstate="print"/>
          <a:srcRect t="16200" b="79167"/>
          <a:stretch/>
        </p:blipFill>
        <p:spPr>
          <a:xfrm>
            <a:off x="73024" y="908720"/>
            <a:ext cx="8891464" cy="108012"/>
          </a:xfrm>
          <a:prstGeom prst="rect">
            <a:avLst/>
          </a:prstGeom>
        </p:spPr>
      </p:pic>
      <p:pic>
        <p:nvPicPr>
          <p:cNvPr id="18" name="Imagem 17" descr="sabesp_logo.pn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8378158" y="-18952"/>
            <a:ext cx="745696" cy="745696"/>
          </a:xfrm>
          <a:prstGeom prst="rect">
            <a:avLst/>
          </a:prstGeom>
        </p:spPr>
      </p:pic>
      <p:pic>
        <p:nvPicPr>
          <p:cNvPr id="31" name="Picture 4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57019" y="1903415"/>
            <a:ext cx="2931781" cy="307855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7" name="Text Box 10"/>
          <p:cNvSpPr txBox="1">
            <a:spLocks noChangeArrowheads="1"/>
          </p:cNvSpPr>
          <p:nvPr/>
        </p:nvSpPr>
        <p:spPr bwMode="auto">
          <a:xfrm>
            <a:off x="4932040" y="1412776"/>
            <a:ext cx="3881032" cy="369332"/>
          </a:xfrm>
          <a:prstGeom prst="rect">
            <a:avLst/>
          </a:prstGeom>
          <a:solidFill>
            <a:srgbClr val="0083C7"/>
          </a:solidFill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>
            <a:defPPr>
              <a:defRPr lang="pt-BR"/>
            </a:defPPr>
            <a:lvl1pPr algn="ctr">
              <a:defRPr b="0">
                <a:solidFill>
                  <a:srgbClr val="FFFFFF"/>
                </a:solidFill>
                <a:latin typeface="Century Gothic" pitchFamily="34" charset="0"/>
              </a:defRPr>
            </a:lvl1pPr>
          </a:lstStyle>
          <a:p>
            <a:r>
              <a:rPr lang="en-US" b="1" dirty="0"/>
              <a:t>Total debt by currency</a:t>
            </a:r>
          </a:p>
        </p:txBody>
      </p:sp>
      <p:pic>
        <p:nvPicPr>
          <p:cNvPr id="8" name="Picture 3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0788" y="2101469"/>
            <a:ext cx="3331132" cy="276769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9" name="Text Box 10"/>
          <p:cNvSpPr txBox="1">
            <a:spLocks noChangeArrowheads="1"/>
          </p:cNvSpPr>
          <p:nvPr/>
        </p:nvSpPr>
        <p:spPr bwMode="auto">
          <a:xfrm>
            <a:off x="251520" y="1412776"/>
            <a:ext cx="3881032" cy="369332"/>
          </a:xfrm>
          <a:prstGeom prst="rect">
            <a:avLst/>
          </a:prstGeom>
          <a:solidFill>
            <a:srgbClr val="0083C7"/>
          </a:solidFill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>
            <a:defPPr>
              <a:defRPr lang="pt-BR"/>
            </a:defPPr>
            <a:lvl1pPr algn="ctr">
              <a:defRPr b="0">
                <a:solidFill>
                  <a:srgbClr val="FFFFFF"/>
                </a:solidFill>
                <a:latin typeface="Century Gothic" pitchFamily="34" charset="0"/>
              </a:defRPr>
            </a:lvl1pPr>
          </a:lstStyle>
          <a:p>
            <a:r>
              <a:rPr lang="en-US" b="1" dirty="0"/>
              <a:t>Total Debt Breakdown</a:t>
            </a:r>
          </a:p>
        </p:txBody>
      </p:sp>
      <p:sp>
        <p:nvSpPr>
          <p:cNvPr id="10" name="Text Box 10"/>
          <p:cNvSpPr txBox="1">
            <a:spLocks noChangeArrowheads="1"/>
          </p:cNvSpPr>
          <p:nvPr/>
        </p:nvSpPr>
        <p:spPr bwMode="auto">
          <a:xfrm>
            <a:off x="2397514" y="5013176"/>
            <a:ext cx="4373724" cy="1123384"/>
          </a:xfrm>
          <a:prstGeom prst="rect">
            <a:avLst/>
          </a:prstGeom>
          <a:solidFill>
            <a:srgbClr val="0083C7"/>
          </a:solidFill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>
            <a:defPPr>
              <a:defRPr lang="pt-BR"/>
            </a:defPPr>
            <a:lvl1pPr algn="ctr">
              <a:defRPr sz="2000" b="1">
                <a:solidFill>
                  <a:srgbClr val="FFFFFF"/>
                </a:solidFill>
                <a:latin typeface="Century Gothic" pitchFamily="34" charset="0"/>
              </a:defRPr>
            </a:lvl1pPr>
          </a:lstStyle>
          <a:p>
            <a:r>
              <a:rPr lang="en-US" sz="1800" dirty="0"/>
              <a:t>Access </a:t>
            </a:r>
            <a:r>
              <a:rPr lang="en-US" sz="1800" dirty="0" smtClean="0"/>
              <a:t>to national </a:t>
            </a:r>
            <a:r>
              <a:rPr lang="en-US" sz="1800" dirty="0"/>
              <a:t>and </a:t>
            </a:r>
            <a:r>
              <a:rPr lang="en-US" sz="1800" dirty="0" smtClean="0"/>
              <a:t>international </a:t>
            </a:r>
          </a:p>
          <a:p>
            <a:endParaRPr lang="en-US" sz="500" dirty="0"/>
          </a:p>
          <a:p>
            <a:pPr marL="722313" indent="-285750" algn="l">
              <a:buFont typeface="Arial" panose="020B0604020202020204" pitchFamily="34" charset="0"/>
              <a:buChar char="•"/>
            </a:pPr>
            <a:r>
              <a:rPr lang="en-US" sz="1800" dirty="0" smtClean="0"/>
              <a:t>Investment funding</a:t>
            </a:r>
          </a:p>
          <a:p>
            <a:pPr marL="722313" indent="-285750" algn="l">
              <a:buFont typeface="Arial" panose="020B0604020202020204" pitchFamily="34" charset="0"/>
              <a:buChar char="•"/>
            </a:pPr>
            <a:endParaRPr lang="en-US" sz="800" dirty="0"/>
          </a:p>
          <a:p>
            <a:pPr marL="722313" indent="-285750" algn="l">
              <a:buFont typeface="Arial" panose="020B0604020202020204" pitchFamily="34" charset="0"/>
              <a:buChar char="•"/>
            </a:pPr>
            <a:r>
              <a:rPr lang="en-US" sz="1800" dirty="0" smtClean="0"/>
              <a:t>Capital Markets</a:t>
            </a:r>
          </a:p>
        </p:txBody>
      </p:sp>
    </p:spTree>
    <p:extLst>
      <p:ext uri="{BB962C8B-B14F-4D97-AF65-F5344CB8AC3E}">
        <p14:creationId xmlns:p14="http://schemas.microsoft.com/office/powerpoint/2010/main" val="1034516215"/>
      </p:ext>
    </p:extLst>
  </p:cSld>
  <p:clrMapOvr>
    <a:masterClrMapping/>
  </p:clrMapOvr>
  <p:transition spd="slow">
    <p:push/>
  </p:transition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Imagem 5" descr="slide02_sabesp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97671" cy="6885384"/>
          </a:xfrm>
          <a:prstGeom prst="rect">
            <a:avLst/>
          </a:prstGeom>
          <a:noFill/>
          <a:ln>
            <a:noFill/>
          </a:ln>
          <a:effectLst/>
        </p:spPr>
      </p:pic>
      <p:pic>
        <p:nvPicPr>
          <p:cNvPr id="27650" name="Imagem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1560" y="332656"/>
            <a:ext cx="7739937" cy="5574910"/>
          </a:xfrm>
          <a:prstGeom prst="rect">
            <a:avLst/>
          </a:prstGeom>
          <a:solidFill>
            <a:srgbClr val="0083C7"/>
          </a:solidFill>
          <a:ln w="9525">
            <a:noFill/>
            <a:miter lim="800000"/>
            <a:headEnd/>
            <a:tailEnd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CaixaDeTexto 2"/>
          <p:cNvSpPr txBox="1"/>
          <p:nvPr/>
        </p:nvSpPr>
        <p:spPr>
          <a:xfrm>
            <a:off x="269060" y="6093296"/>
            <a:ext cx="8424936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600" b="1" dirty="0">
                <a:solidFill>
                  <a:srgbClr val="0083C7"/>
                </a:solidFill>
                <a:latin typeface="Century Gothic" panose="020B0502020202020204" pitchFamily="34" charset="0"/>
              </a:rPr>
              <a:t>Historical record: 84 years   </a:t>
            </a:r>
            <a:r>
              <a:rPr lang="pt-BR" sz="1600" b="1" dirty="0">
                <a:solidFill>
                  <a:srgbClr val="0083C7"/>
                </a:solidFill>
                <a:latin typeface="Century Gothic" panose="020B0502020202020204" pitchFamily="34" charset="0"/>
              </a:rPr>
              <a:t>P(Q&lt;q2014 = 0.004)  </a:t>
            </a:r>
            <a:r>
              <a:rPr lang="en-US" sz="1600" b="1" dirty="0">
                <a:solidFill>
                  <a:srgbClr val="0083C7"/>
                </a:solidFill>
                <a:latin typeface="Century Gothic" panose="020B0502020202020204" pitchFamily="34" charset="0"/>
              </a:rPr>
              <a:t>Recurrence interval: 250 years</a:t>
            </a:r>
          </a:p>
        </p:txBody>
      </p:sp>
      <p:sp>
        <p:nvSpPr>
          <p:cNvPr id="5" name="Retângulo 4"/>
          <p:cNvSpPr/>
          <p:nvPr/>
        </p:nvSpPr>
        <p:spPr>
          <a:xfrm>
            <a:off x="3887924" y="2889281"/>
            <a:ext cx="1296144" cy="380897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b="1" dirty="0" err="1">
                <a:solidFill>
                  <a:srgbClr val="00B050"/>
                </a:solidFill>
              </a:rPr>
              <a:t>A</a:t>
            </a:r>
            <a:r>
              <a:rPr lang="pt-BR" b="1" dirty="0" err="1" smtClean="0">
                <a:solidFill>
                  <a:srgbClr val="00B050"/>
                </a:solidFill>
              </a:rPr>
              <a:t>verage</a:t>
            </a:r>
            <a:endParaRPr lang="pt-BR" b="1" dirty="0">
              <a:solidFill>
                <a:srgbClr val="00B050"/>
              </a:solidFill>
            </a:endParaRPr>
          </a:p>
        </p:txBody>
      </p:sp>
      <p:sp>
        <p:nvSpPr>
          <p:cNvPr id="7" name="Retângulo 6"/>
          <p:cNvSpPr/>
          <p:nvPr/>
        </p:nvSpPr>
        <p:spPr>
          <a:xfrm>
            <a:off x="2915816" y="2132856"/>
            <a:ext cx="432048" cy="21602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8" name="Elipse 7"/>
          <p:cNvSpPr/>
          <p:nvPr/>
        </p:nvSpPr>
        <p:spPr>
          <a:xfrm>
            <a:off x="2843808" y="2060848"/>
            <a:ext cx="720080" cy="288032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0" name="Elipse 9"/>
          <p:cNvSpPr/>
          <p:nvPr/>
        </p:nvSpPr>
        <p:spPr>
          <a:xfrm>
            <a:off x="2915816" y="2132856"/>
            <a:ext cx="720080" cy="288032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2" name="Text Box 10"/>
          <p:cNvSpPr txBox="1">
            <a:spLocks noChangeArrowheads="1"/>
          </p:cNvSpPr>
          <p:nvPr/>
        </p:nvSpPr>
        <p:spPr bwMode="auto">
          <a:xfrm>
            <a:off x="611560" y="188640"/>
            <a:ext cx="7739937" cy="523220"/>
          </a:xfrm>
          <a:prstGeom prst="rect">
            <a:avLst/>
          </a:prstGeom>
          <a:solidFill>
            <a:srgbClr val="0083C7"/>
          </a:solidFill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>
            <a:defPPr>
              <a:defRPr lang="pt-BR"/>
            </a:defPPr>
            <a:lvl1pPr algn="ctr">
              <a:defRPr b="0">
                <a:solidFill>
                  <a:srgbClr val="FFFFFF"/>
                </a:solidFill>
                <a:latin typeface="Century Gothic" pitchFamily="34" charset="0"/>
              </a:defRPr>
            </a:lvl1pPr>
          </a:lstStyle>
          <a:p>
            <a:pPr algn="l"/>
            <a:r>
              <a:rPr lang="en-US" sz="2800" b="1" i="1" dirty="0" smtClean="0"/>
              <a:t>How serious was the 2014 – 2015 drought ?</a:t>
            </a:r>
            <a:endParaRPr lang="en-US" sz="2800" b="1" i="1" dirty="0"/>
          </a:p>
        </p:txBody>
      </p:sp>
    </p:spTree>
    <p:extLst>
      <p:ext uri="{BB962C8B-B14F-4D97-AF65-F5344CB8AC3E}">
        <p14:creationId xmlns:p14="http://schemas.microsoft.com/office/powerpoint/2010/main" val="5135283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m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85925" y="864394"/>
            <a:ext cx="5772150" cy="51292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306609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m 1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496" y="1740735"/>
            <a:ext cx="9036496" cy="4784610"/>
          </a:xfrm>
          <a:prstGeom prst="rect">
            <a:avLst/>
          </a:prstGeom>
          <a:noFill/>
          <a:ln>
            <a:noFill/>
          </a:ln>
        </p:spPr>
      </p:pic>
      <p:sp>
        <p:nvSpPr>
          <p:cNvPr id="4" name="CaixaDeTexto 3"/>
          <p:cNvSpPr txBox="1"/>
          <p:nvPr/>
        </p:nvSpPr>
        <p:spPr>
          <a:xfrm>
            <a:off x="1648327" y="332656"/>
            <a:ext cx="5799221" cy="140807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/>
              <a:t>The Cantareira System serves, in normal conditions, almost half of the Sao Paulo metropolitan population (20 million)</a:t>
            </a:r>
          </a:p>
          <a:p>
            <a:endParaRPr lang="pt-BR" sz="1350" dirty="0"/>
          </a:p>
        </p:txBody>
      </p:sp>
    </p:spTree>
    <p:extLst>
      <p:ext uri="{BB962C8B-B14F-4D97-AF65-F5344CB8AC3E}">
        <p14:creationId xmlns:p14="http://schemas.microsoft.com/office/powerpoint/2010/main" val="29458491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Gráfico 3"/>
          <p:cNvGraphicFramePr>
            <a:graphicFrameLocks/>
          </p:cNvGraphicFramePr>
          <p:nvPr>
            <p:extLst/>
          </p:nvPr>
        </p:nvGraphicFramePr>
        <p:xfrm>
          <a:off x="611560" y="805576"/>
          <a:ext cx="8014608" cy="521561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5" name="CaixaDeTexto 4"/>
          <p:cNvSpPr txBox="1"/>
          <p:nvPr/>
        </p:nvSpPr>
        <p:spPr>
          <a:xfrm>
            <a:off x="1669798" y="343911"/>
            <a:ext cx="5662863" cy="461665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pt-BR" sz="2400" dirty="0" smtClean="0">
                <a:solidFill>
                  <a:prstClr val="black"/>
                </a:solidFill>
              </a:rPr>
              <a:t>Cantareira </a:t>
            </a:r>
            <a:r>
              <a:rPr lang="pt-BR" sz="2400" dirty="0" err="1" smtClean="0">
                <a:solidFill>
                  <a:prstClr val="black"/>
                </a:solidFill>
              </a:rPr>
              <a:t>storage</a:t>
            </a:r>
            <a:endParaRPr lang="pt-BR" sz="2400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496332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1746" name="Imagem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37672" y="1183517"/>
            <a:ext cx="4900613" cy="480774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CaixaDeTexto 1"/>
          <p:cNvSpPr txBox="1"/>
          <p:nvPr/>
        </p:nvSpPr>
        <p:spPr>
          <a:xfrm>
            <a:off x="481264" y="2175336"/>
            <a:ext cx="2887578" cy="2308324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sz="2400" dirty="0"/>
              <a:t>Pump water out of the Cantareira System from a water elevation bellow the intake of the diversion</a:t>
            </a:r>
          </a:p>
        </p:txBody>
      </p:sp>
    </p:spTree>
    <p:extLst>
      <p:ext uri="{BB962C8B-B14F-4D97-AF65-F5344CB8AC3E}">
        <p14:creationId xmlns:p14="http://schemas.microsoft.com/office/powerpoint/2010/main" val="42900511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6753" y="116632"/>
            <a:ext cx="8929709" cy="6336704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5084228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22" name="Imagem 8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07704" y="112924"/>
            <a:ext cx="5256584" cy="670045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5052439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m 2" descr="slide02_sabesp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97671" cy="6885384"/>
          </a:xfrm>
          <a:prstGeom prst="rect">
            <a:avLst/>
          </a:prstGeom>
          <a:noFill/>
          <a:ln>
            <a:noFill/>
          </a:ln>
          <a:effectLst/>
        </p:spPr>
      </p:pic>
      <p:pic>
        <p:nvPicPr>
          <p:cNvPr id="2" name="Imagem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54494" y="836712"/>
            <a:ext cx="7561922" cy="5652105"/>
          </a:xfrm>
          <a:prstGeom prst="rect">
            <a:avLst/>
          </a:prstGeom>
        </p:spPr>
      </p:pic>
      <p:sp>
        <p:nvSpPr>
          <p:cNvPr id="5" name="Text Box 10"/>
          <p:cNvSpPr txBox="1">
            <a:spLocks noChangeArrowheads="1"/>
          </p:cNvSpPr>
          <p:nvPr/>
        </p:nvSpPr>
        <p:spPr bwMode="auto">
          <a:xfrm>
            <a:off x="754495" y="529516"/>
            <a:ext cx="7561922" cy="523220"/>
          </a:xfrm>
          <a:prstGeom prst="rect">
            <a:avLst/>
          </a:prstGeom>
          <a:solidFill>
            <a:srgbClr val="0083C7"/>
          </a:solidFill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>
            <a:defPPr>
              <a:defRPr lang="pt-BR"/>
            </a:defPPr>
            <a:lvl1pPr algn="ctr">
              <a:defRPr b="0">
                <a:solidFill>
                  <a:srgbClr val="FFFFFF"/>
                </a:solidFill>
                <a:latin typeface="Century Gothic" pitchFamily="34" charset="0"/>
              </a:defRPr>
            </a:lvl1pPr>
          </a:lstStyle>
          <a:p>
            <a:pPr algn="l"/>
            <a:r>
              <a:rPr lang="en-US" sz="2800" b="1" i="1" dirty="0" smtClean="0"/>
              <a:t>Reversal of Vila Guarani Pumping Station</a:t>
            </a:r>
            <a:endParaRPr lang="en-US" sz="2800" b="1" i="1" dirty="0"/>
          </a:p>
        </p:txBody>
      </p:sp>
    </p:spTree>
    <p:extLst>
      <p:ext uri="{BB962C8B-B14F-4D97-AF65-F5344CB8AC3E}">
        <p14:creationId xmlns:p14="http://schemas.microsoft.com/office/powerpoint/2010/main" val="33710450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8" name="Imagem 37" descr="slide02_sabesp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-36512" y="0"/>
            <a:ext cx="9180512" cy="6885384"/>
          </a:xfrm>
          <a:prstGeom prst="rect">
            <a:avLst/>
          </a:prstGeom>
          <a:noFill/>
          <a:ln>
            <a:noFill/>
          </a:ln>
          <a:effectLst/>
        </p:spPr>
      </p:pic>
      <p:sp>
        <p:nvSpPr>
          <p:cNvPr id="29" name="Retângulo 28"/>
          <p:cNvSpPr/>
          <p:nvPr/>
        </p:nvSpPr>
        <p:spPr>
          <a:xfrm>
            <a:off x="4716016" y="5241267"/>
            <a:ext cx="4161917" cy="74658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rtlCol="0" anchor="ctr"/>
          <a:lstStyle/>
          <a:p>
            <a:pPr algn="r"/>
            <a:r>
              <a:rPr lang="pt-BR" sz="1350" b="1" dirty="0" smtClean="0">
                <a:solidFill>
                  <a:srgbClr val="C00000"/>
                </a:solidFill>
              </a:rPr>
              <a:t>15% </a:t>
            </a:r>
            <a:r>
              <a:rPr lang="pt-BR" sz="1050" b="1" dirty="0" err="1" smtClean="0">
                <a:solidFill>
                  <a:srgbClr val="C00000"/>
                </a:solidFill>
              </a:rPr>
              <a:t>of</a:t>
            </a:r>
            <a:r>
              <a:rPr lang="pt-BR" sz="1050" b="1" dirty="0" smtClean="0">
                <a:solidFill>
                  <a:srgbClr val="C00000"/>
                </a:solidFill>
              </a:rPr>
              <a:t> </a:t>
            </a:r>
            <a:r>
              <a:rPr lang="pt-BR" sz="1050" b="1" dirty="0" err="1" smtClean="0">
                <a:solidFill>
                  <a:srgbClr val="C00000"/>
                </a:solidFill>
              </a:rPr>
              <a:t>surcharge</a:t>
            </a:r>
            <a:endParaRPr lang="pt-BR" sz="1050" b="1" dirty="0">
              <a:solidFill>
                <a:srgbClr val="C00000"/>
              </a:solidFill>
            </a:endParaRPr>
          </a:p>
          <a:p>
            <a:pPr algn="r"/>
            <a:r>
              <a:rPr lang="pt-BR" sz="1050" b="1" dirty="0" err="1" smtClean="0">
                <a:solidFill>
                  <a:srgbClr val="C00000"/>
                </a:solidFill>
              </a:rPr>
              <a:t>and</a:t>
            </a:r>
            <a:r>
              <a:rPr lang="pt-BR" sz="1050" b="1" dirty="0" smtClean="0">
                <a:solidFill>
                  <a:srgbClr val="C00000"/>
                </a:solidFill>
              </a:rPr>
              <a:t> </a:t>
            </a:r>
            <a:endParaRPr lang="pt-BR" sz="1050" b="1" dirty="0">
              <a:solidFill>
                <a:srgbClr val="C00000"/>
              </a:solidFill>
            </a:endParaRPr>
          </a:p>
          <a:p>
            <a:pPr algn="r"/>
            <a:r>
              <a:rPr lang="pt-BR" sz="1350" b="1" dirty="0">
                <a:solidFill>
                  <a:srgbClr val="C00000"/>
                </a:solidFill>
              </a:rPr>
              <a:t>8% </a:t>
            </a:r>
            <a:r>
              <a:rPr lang="pt-BR" sz="1050" b="1" dirty="0" err="1" smtClean="0">
                <a:solidFill>
                  <a:srgbClr val="C00000"/>
                </a:solidFill>
              </a:rPr>
              <a:t>applies</a:t>
            </a:r>
            <a:r>
              <a:rPr lang="pt-BR" sz="1050" b="1" dirty="0" smtClean="0">
                <a:solidFill>
                  <a:srgbClr val="C00000"/>
                </a:solidFill>
              </a:rPr>
              <a:t> </a:t>
            </a:r>
            <a:r>
              <a:rPr lang="pt-BR" sz="1050" b="1" dirty="0" err="1" smtClean="0">
                <a:solidFill>
                  <a:srgbClr val="C00000"/>
                </a:solidFill>
              </a:rPr>
              <a:t>to</a:t>
            </a:r>
            <a:r>
              <a:rPr lang="pt-BR" sz="1050" b="1" dirty="0" smtClean="0">
                <a:solidFill>
                  <a:srgbClr val="C00000"/>
                </a:solidFill>
              </a:rPr>
              <a:t> Social </a:t>
            </a:r>
            <a:r>
              <a:rPr lang="pt-BR" sz="1050" b="1" dirty="0" err="1" smtClean="0">
                <a:solidFill>
                  <a:srgbClr val="C00000"/>
                </a:solidFill>
              </a:rPr>
              <a:t>Tariff</a:t>
            </a:r>
            <a:r>
              <a:rPr lang="pt-BR" sz="1050" b="1" dirty="0" smtClean="0">
                <a:solidFill>
                  <a:srgbClr val="C00000"/>
                </a:solidFill>
              </a:rPr>
              <a:t>/</a:t>
            </a:r>
            <a:r>
              <a:rPr lang="pt-BR" sz="1050" b="1" dirty="0" err="1" smtClean="0">
                <a:solidFill>
                  <a:srgbClr val="C00000"/>
                </a:solidFill>
              </a:rPr>
              <a:t>Consumption</a:t>
            </a:r>
            <a:r>
              <a:rPr lang="pt-BR" sz="1050" b="1" dirty="0" smtClean="0">
                <a:solidFill>
                  <a:srgbClr val="C00000"/>
                </a:solidFill>
              </a:rPr>
              <a:t> </a:t>
            </a:r>
            <a:r>
              <a:rPr lang="pt-BR" sz="1050" b="1" dirty="0" err="1" smtClean="0">
                <a:solidFill>
                  <a:srgbClr val="C00000"/>
                </a:solidFill>
              </a:rPr>
              <a:t>below</a:t>
            </a:r>
            <a:r>
              <a:rPr lang="pt-BR" sz="1050" b="1" dirty="0" smtClean="0">
                <a:solidFill>
                  <a:srgbClr val="C00000"/>
                </a:solidFill>
              </a:rPr>
              <a:t> 10m³ (no  </a:t>
            </a:r>
            <a:r>
              <a:rPr lang="pt-BR" sz="1050" b="1" dirty="0" err="1" smtClean="0">
                <a:solidFill>
                  <a:srgbClr val="C00000"/>
                </a:solidFill>
              </a:rPr>
              <a:t>surcharge</a:t>
            </a:r>
            <a:r>
              <a:rPr lang="pt-BR" sz="1050" b="1" dirty="0" smtClean="0">
                <a:solidFill>
                  <a:srgbClr val="C00000"/>
                </a:solidFill>
              </a:rPr>
              <a:t>)</a:t>
            </a:r>
            <a:endParaRPr lang="pt-BR" sz="1050" b="1" dirty="0">
              <a:solidFill>
                <a:srgbClr val="C00000"/>
              </a:solidFill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512" y="2173628"/>
            <a:ext cx="8793036" cy="288539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7" name="Arco 26"/>
          <p:cNvSpPr/>
          <p:nvPr/>
        </p:nvSpPr>
        <p:spPr>
          <a:xfrm rot="787110">
            <a:off x="8033146" y="3846608"/>
            <a:ext cx="944845" cy="1461062"/>
          </a:xfrm>
          <a:prstGeom prst="arc">
            <a:avLst>
              <a:gd name="adj1" fmla="val 15151523"/>
              <a:gd name="adj2" fmla="val 4653017"/>
            </a:avLst>
          </a:prstGeom>
          <a:ln>
            <a:solidFill>
              <a:srgbClr val="C00000"/>
            </a:solidFill>
            <a:headEnd type="none" w="med" len="med"/>
            <a:tailEnd type="arrow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lIns="87920" tIns="43960" rIns="87920" bIns="43960" rtlCol="0" anchor="ctr"/>
          <a:lstStyle/>
          <a:p>
            <a:pPr algn="ctr"/>
            <a:endParaRPr lang="pt-BR" sz="1350"/>
          </a:p>
        </p:txBody>
      </p:sp>
      <p:sp>
        <p:nvSpPr>
          <p:cNvPr id="8" name="Retângulo 7"/>
          <p:cNvSpPr/>
          <p:nvPr/>
        </p:nvSpPr>
        <p:spPr>
          <a:xfrm>
            <a:off x="558519" y="476672"/>
            <a:ext cx="7937915" cy="1368152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spcBef>
                <a:spcPct val="0"/>
              </a:spcBef>
              <a:defRPr/>
            </a:pPr>
            <a:r>
              <a:rPr lang="en-US" sz="2800" b="1" i="1" dirty="0">
                <a:solidFill>
                  <a:srgbClr val="0083C7"/>
                </a:solidFill>
                <a:latin typeface="Century Gothic" panose="020B0502020202020204" pitchFamily="34" charset="0"/>
              </a:rPr>
              <a:t>Discounts in the water bill for consumers that save water &amp; penalties for those that overuse</a:t>
            </a:r>
          </a:p>
          <a:p>
            <a:endParaRPr lang="pt-BR" sz="2800" b="1" i="1" dirty="0">
              <a:solidFill>
                <a:srgbClr val="0083C7"/>
              </a:solidFill>
              <a:latin typeface="Bell MT" pitchFamily="18" charset="0"/>
              <a:ea typeface="+mj-ea"/>
              <a:cs typeface="+mj-cs"/>
            </a:endParaRPr>
          </a:p>
        </p:txBody>
      </p:sp>
    </p:spTree>
    <p:extLst>
      <p:ext uri="{BB962C8B-B14F-4D97-AF65-F5344CB8AC3E}">
        <p14:creationId xmlns:p14="http://schemas.microsoft.com/office/powerpoint/2010/main" val="269986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http://200.144.74.77/bootstrap/img/pressao_infografico_3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512" y="72008"/>
            <a:ext cx="9144000" cy="688538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Retângulo 1"/>
          <p:cNvSpPr/>
          <p:nvPr/>
        </p:nvSpPr>
        <p:spPr>
          <a:xfrm>
            <a:off x="1331639" y="5373216"/>
            <a:ext cx="6291053" cy="792088"/>
          </a:xfrm>
          <a:prstGeom prst="rect">
            <a:avLst/>
          </a:prstGeom>
          <a:solidFill>
            <a:srgbClr val="00669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2000" b="1" i="1" dirty="0" smtClean="0">
                <a:solidFill>
                  <a:srgbClr val="FFFFFF"/>
                </a:solidFill>
                <a:latin typeface="Century Gothic" pitchFamily="34" charset="0"/>
              </a:rPr>
              <a:t>Properties receive water with lower pressure, but the network continued pressurized</a:t>
            </a:r>
            <a:endParaRPr lang="en-US" sz="2000" b="1" i="1" dirty="0">
              <a:solidFill>
                <a:srgbClr val="FFFFFF"/>
              </a:solidFill>
              <a:latin typeface="Century Gothic" pitchFamily="34" charset="0"/>
            </a:endParaRPr>
          </a:p>
        </p:txBody>
      </p:sp>
      <p:sp>
        <p:nvSpPr>
          <p:cNvPr id="3" name="Retângulo 2"/>
          <p:cNvSpPr/>
          <p:nvPr/>
        </p:nvSpPr>
        <p:spPr>
          <a:xfrm>
            <a:off x="286228" y="3800832"/>
            <a:ext cx="1548172" cy="967471"/>
          </a:xfrm>
          <a:prstGeom prst="rect">
            <a:avLst/>
          </a:prstGeom>
          <a:solidFill>
            <a:srgbClr val="B1846B"/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1400" b="1" dirty="0" smtClean="0">
                <a:solidFill>
                  <a:srgbClr val="FFC000"/>
                </a:solidFill>
              </a:rPr>
              <a:t>PRESSURE REAGULATING VALVES</a:t>
            </a:r>
            <a:endParaRPr lang="pt-BR" sz="1400" b="1" dirty="0">
              <a:solidFill>
                <a:srgbClr val="FFC000"/>
              </a:solidFill>
            </a:endParaRPr>
          </a:p>
        </p:txBody>
      </p:sp>
      <p:sp>
        <p:nvSpPr>
          <p:cNvPr id="5" name="Retângulo 4"/>
          <p:cNvSpPr/>
          <p:nvPr/>
        </p:nvSpPr>
        <p:spPr>
          <a:xfrm>
            <a:off x="3419872" y="4437112"/>
            <a:ext cx="1944216" cy="492264"/>
          </a:xfrm>
          <a:prstGeom prst="rect">
            <a:avLst/>
          </a:prstGeom>
          <a:solidFill>
            <a:srgbClr val="B1846B"/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1400" b="1" dirty="0" smtClean="0">
                <a:solidFill>
                  <a:schemeClr val="bg1"/>
                </a:solidFill>
              </a:rPr>
              <a:t>WATER DISTRIBUTION NETWORK</a:t>
            </a:r>
            <a:endParaRPr lang="pt-BR" sz="1400" b="1" dirty="0">
              <a:solidFill>
                <a:schemeClr val="bg1"/>
              </a:solidFill>
            </a:endParaRPr>
          </a:p>
        </p:txBody>
      </p:sp>
      <p:sp>
        <p:nvSpPr>
          <p:cNvPr id="6" name="Retângulo 5"/>
          <p:cNvSpPr/>
          <p:nvPr/>
        </p:nvSpPr>
        <p:spPr>
          <a:xfrm>
            <a:off x="6851349" y="3861048"/>
            <a:ext cx="1542688" cy="648072"/>
          </a:xfrm>
          <a:prstGeom prst="rect">
            <a:avLst/>
          </a:prstGeom>
          <a:solidFill>
            <a:srgbClr val="B1846B"/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1400" b="1" dirty="0" smtClean="0">
                <a:solidFill>
                  <a:schemeClr val="bg1"/>
                </a:solidFill>
              </a:rPr>
              <a:t>PIPES WITH WATER</a:t>
            </a:r>
            <a:endParaRPr lang="pt-BR" sz="1400" b="1" dirty="0">
              <a:solidFill>
                <a:schemeClr val="bg1"/>
              </a:solidFill>
            </a:endParaRPr>
          </a:p>
        </p:txBody>
      </p:sp>
      <p:sp>
        <p:nvSpPr>
          <p:cNvPr id="9" name="Text Box 10"/>
          <p:cNvSpPr txBox="1">
            <a:spLocks noChangeArrowheads="1"/>
          </p:cNvSpPr>
          <p:nvPr/>
        </p:nvSpPr>
        <p:spPr bwMode="auto">
          <a:xfrm>
            <a:off x="2051720" y="116632"/>
            <a:ext cx="5137573" cy="954107"/>
          </a:xfrm>
          <a:prstGeom prst="rect">
            <a:avLst/>
          </a:prstGeom>
          <a:solidFill>
            <a:srgbClr val="0083C7"/>
          </a:solidFill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>
            <a:defPPr>
              <a:defRPr lang="pt-BR"/>
            </a:defPPr>
            <a:lvl1pPr algn="ctr">
              <a:defRPr b="0">
                <a:solidFill>
                  <a:srgbClr val="FFFFFF"/>
                </a:solidFill>
                <a:latin typeface="Century Gothic" pitchFamily="34" charset="0"/>
              </a:defRPr>
            </a:lvl1pPr>
          </a:lstStyle>
          <a:p>
            <a:r>
              <a:rPr lang="en-US" sz="2800" b="1" i="1" dirty="0" smtClean="0"/>
              <a:t>Pressure Reduction</a:t>
            </a:r>
          </a:p>
          <a:p>
            <a:r>
              <a:rPr lang="en-US" sz="2800" b="1" i="1" dirty="0" smtClean="0"/>
              <a:t>on Distribution Network</a:t>
            </a:r>
            <a:endParaRPr lang="en-US" sz="2800" b="1" i="1" dirty="0"/>
          </a:p>
        </p:txBody>
      </p:sp>
      <p:sp>
        <p:nvSpPr>
          <p:cNvPr id="10" name="Retângulo 9"/>
          <p:cNvSpPr/>
          <p:nvPr/>
        </p:nvSpPr>
        <p:spPr>
          <a:xfrm>
            <a:off x="1058759" y="1647428"/>
            <a:ext cx="991406" cy="269404"/>
          </a:xfrm>
          <a:prstGeom prst="rect">
            <a:avLst/>
          </a:prstGeom>
          <a:solidFill>
            <a:srgbClr val="B1846B"/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1200" b="1" dirty="0">
                <a:solidFill>
                  <a:schemeClr val="bg1"/>
                </a:solidFill>
              </a:rPr>
              <a:t>R</a:t>
            </a:r>
            <a:r>
              <a:rPr lang="pt-BR" sz="1200" b="1" dirty="0" smtClean="0">
                <a:solidFill>
                  <a:schemeClr val="bg1"/>
                </a:solidFill>
              </a:rPr>
              <a:t>ESERVOIRS</a:t>
            </a:r>
            <a:endParaRPr lang="pt-BR" sz="1200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20245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2" name="Imagem 31" descr="slide02_sabesp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97671" cy="6885384"/>
          </a:xfrm>
          <a:prstGeom prst="rect">
            <a:avLst/>
          </a:prstGeom>
          <a:noFill/>
          <a:ln>
            <a:noFill/>
          </a:ln>
          <a:effectLst/>
        </p:spPr>
      </p:pic>
      <p:cxnSp>
        <p:nvCxnSpPr>
          <p:cNvPr id="22" name="Conector reto 21"/>
          <p:cNvCxnSpPr/>
          <p:nvPr/>
        </p:nvCxnSpPr>
        <p:spPr>
          <a:xfrm>
            <a:off x="6238204" y="4653136"/>
            <a:ext cx="382387" cy="0"/>
          </a:xfrm>
          <a:prstGeom prst="line">
            <a:avLst/>
          </a:prstGeom>
          <a:ln>
            <a:solidFill>
              <a:schemeClr val="bg1">
                <a:lumMod val="50000"/>
              </a:schemeClr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Texto explicativo retangular 12"/>
          <p:cNvSpPr/>
          <p:nvPr/>
        </p:nvSpPr>
        <p:spPr>
          <a:xfrm>
            <a:off x="6620591" y="1790188"/>
            <a:ext cx="2415905" cy="3499589"/>
          </a:xfrm>
          <a:custGeom>
            <a:avLst/>
            <a:gdLst>
              <a:gd name="connsiteX0" fmla="*/ 0 w 2160240"/>
              <a:gd name="connsiteY0" fmla="*/ 0 h 3672309"/>
              <a:gd name="connsiteX1" fmla="*/ 360040 w 2160240"/>
              <a:gd name="connsiteY1" fmla="*/ 0 h 3672309"/>
              <a:gd name="connsiteX2" fmla="*/ 360040 w 2160240"/>
              <a:gd name="connsiteY2" fmla="*/ 0 h 3672309"/>
              <a:gd name="connsiteX3" fmla="*/ 900100 w 2160240"/>
              <a:gd name="connsiteY3" fmla="*/ 0 h 3672309"/>
              <a:gd name="connsiteX4" fmla="*/ 2160240 w 2160240"/>
              <a:gd name="connsiteY4" fmla="*/ 0 h 3672309"/>
              <a:gd name="connsiteX5" fmla="*/ 2160240 w 2160240"/>
              <a:gd name="connsiteY5" fmla="*/ 2142180 h 3672309"/>
              <a:gd name="connsiteX6" fmla="*/ 2160240 w 2160240"/>
              <a:gd name="connsiteY6" fmla="*/ 2142180 h 3672309"/>
              <a:gd name="connsiteX7" fmla="*/ 2160240 w 2160240"/>
              <a:gd name="connsiteY7" fmla="*/ 3060258 h 3672309"/>
              <a:gd name="connsiteX8" fmla="*/ 2160240 w 2160240"/>
              <a:gd name="connsiteY8" fmla="*/ 3672309 h 3672309"/>
              <a:gd name="connsiteX9" fmla="*/ 900100 w 2160240"/>
              <a:gd name="connsiteY9" fmla="*/ 3672309 h 3672309"/>
              <a:gd name="connsiteX10" fmla="*/ 360040 w 2160240"/>
              <a:gd name="connsiteY10" fmla="*/ 3672309 h 3672309"/>
              <a:gd name="connsiteX11" fmla="*/ 360040 w 2160240"/>
              <a:gd name="connsiteY11" fmla="*/ 3672309 h 3672309"/>
              <a:gd name="connsiteX12" fmla="*/ 0 w 2160240"/>
              <a:gd name="connsiteY12" fmla="*/ 3672309 h 3672309"/>
              <a:gd name="connsiteX13" fmla="*/ 0 w 2160240"/>
              <a:gd name="connsiteY13" fmla="*/ 3060258 h 3672309"/>
              <a:gd name="connsiteX14" fmla="*/ -188611 w 2160240"/>
              <a:gd name="connsiteY14" fmla="*/ 2621515 h 3672309"/>
              <a:gd name="connsiteX15" fmla="*/ 0 w 2160240"/>
              <a:gd name="connsiteY15" fmla="*/ 2142180 h 3672309"/>
              <a:gd name="connsiteX16" fmla="*/ 0 w 2160240"/>
              <a:gd name="connsiteY16" fmla="*/ 0 h 3672309"/>
              <a:gd name="connsiteX0" fmla="*/ 188611 w 2348851"/>
              <a:gd name="connsiteY0" fmla="*/ 0 h 3672309"/>
              <a:gd name="connsiteX1" fmla="*/ 548651 w 2348851"/>
              <a:gd name="connsiteY1" fmla="*/ 0 h 3672309"/>
              <a:gd name="connsiteX2" fmla="*/ 548651 w 2348851"/>
              <a:gd name="connsiteY2" fmla="*/ 0 h 3672309"/>
              <a:gd name="connsiteX3" fmla="*/ 1088711 w 2348851"/>
              <a:gd name="connsiteY3" fmla="*/ 0 h 3672309"/>
              <a:gd name="connsiteX4" fmla="*/ 2348851 w 2348851"/>
              <a:gd name="connsiteY4" fmla="*/ 0 h 3672309"/>
              <a:gd name="connsiteX5" fmla="*/ 2348851 w 2348851"/>
              <a:gd name="connsiteY5" fmla="*/ 2142180 h 3672309"/>
              <a:gd name="connsiteX6" fmla="*/ 2348851 w 2348851"/>
              <a:gd name="connsiteY6" fmla="*/ 2142180 h 3672309"/>
              <a:gd name="connsiteX7" fmla="*/ 2348851 w 2348851"/>
              <a:gd name="connsiteY7" fmla="*/ 3060258 h 3672309"/>
              <a:gd name="connsiteX8" fmla="*/ 2348851 w 2348851"/>
              <a:gd name="connsiteY8" fmla="*/ 3672309 h 3672309"/>
              <a:gd name="connsiteX9" fmla="*/ 1088711 w 2348851"/>
              <a:gd name="connsiteY9" fmla="*/ 3672309 h 3672309"/>
              <a:gd name="connsiteX10" fmla="*/ 548651 w 2348851"/>
              <a:gd name="connsiteY10" fmla="*/ 3672309 h 3672309"/>
              <a:gd name="connsiteX11" fmla="*/ 548651 w 2348851"/>
              <a:gd name="connsiteY11" fmla="*/ 3672309 h 3672309"/>
              <a:gd name="connsiteX12" fmla="*/ 188611 w 2348851"/>
              <a:gd name="connsiteY12" fmla="*/ 3672309 h 3672309"/>
              <a:gd name="connsiteX13" fmla="*/ 188611 w 2348851"/>
              <a:gd name="connsiteY13" fmla="*/ 3060258 h 3672309"/>
              <a:gd name="connsiteX14" fmla="*/ 0 w 2348851"/>
              <a:gd name="connsiteY14" fmla="*/ 2621515 h 3672309"/>
              <a:gd name="connsiteX15" fmla="*/ 188611 w 2348851"/>
              <a:gd name="connsiteY15" fmla="*/ 2291036 h 3672309"/>
              <a:gd name="connsiteX16" fmla="*/ 188611 w 2348851"/>
              <a:gd name="connsiteY16" fmla="*/ 0 h 3672309"/>
              <a:gd name="connsiteX0" fmla="*/ 188611 w 2348851"/>
              <a:gd name="connsiteY0" fmla="*/ 0 h 3672309"/>
              <a:gd name="connsiteX1" fmla="*/ 548651 w 2348851"/>
              <a:gd name="connsiteY1" fmla="*/ 0 h 3672309"/>
              <a:gd name="connsiteX2" fmla="*/ 548651 w 2348851"/>
              <a:gd name="connsiteY2" fmla="*/ 0 h 3672309"/>
              <a:gd name="connsiteX3" fmla="*/ 1088711 w 2348851"/>
              <a:gd name="connsiteY3" fmla="*/ 0 h 3672309"/>
              <a:gd name="connsiteX4" fmla="*/ 2348851 w 2348851"/>
              <a:gd name="connsiteY4" fmla="*/ 0 h 3672309"/>
              <a:gd name="connsiteX5" fmla="*/ 2348851 w 2348851"/>
              <a:gd name="connsiteY5" fmla="*/ 2142180 h 3672309"/>
              <a:gd name="connsiteX6" fmla="*/ 2348851 w 2348851"/>
              <a:gd name="connsiteY6" fmla="*/ 2142180 h 3672309"/>
              <a:gd name="connsiteX7" fmla="*/ 2348851 w 2348851"/>
              <a:gd name="connsiteY7" fmla="*/ 3060258 h 3672309"/>
              <a:gd name="connsiteX8" fmla="*/ 2348851 w 2348851"/>
              <a:gd name="connsiteY8" fmla="*/ 3672309 h 3672309"/>
              <a:gd name="connsiteX9" fmla="*/ 1088711 w 2348851"/>
              <a:gd name="connsiteY9" fmla="*/ 3672309 h 3672309"/>
              <a:gd name="connsiteX10" fmla="*/ 548651 w 2348851"/>
              <a:gd name="connsiteY10" fmla="*/ 3672309 h 3672309"/>
              <a:gd name="connsiteX11" fmla="*/ 548651 w 2348851"/>
              <a:gd name="connsiteY11" fmla="*/ 3672309 h 3672309"/>
              <a:gd name="connsiteX12" fmla="*/ 188611 w 2348851"/>
              <a:gd name="connsiteY12" fmla="*/ 3672309 h 3672309"/>
              <a:gd name="connsiteX13" fmla="*/ 188611 w 2348851"/>
              <a:gd name="connsiteY13" fmla="*/ 2922035 h 3672309"/>
              <a:gd name="connsiteX14" fmla="*/ 0 w 2348851"/>
              <a:gd name="connsiteY14" fmla="*/ 2621515 h 3672309"/>
              <a:gd name="connsiteX15" fmla="*/ 188611 w 2348851"/>
              <a:gd name="connsiteY15" fmla="*/ 2291036 h 3672309"/>
              <a:gd name="connsiteX16" fmla="*/ 188611 w 2348851"/>
              <a:gd name="connsiteY16" fmla="*/ 0 h 3672309"/>
              <a:gd name="connsiteX0" fmla="*/ 188611 w 2348851"/>
              <a:gd name="connsiteY0" fmla="*/ 0 h 3672309"/>
              <a:gd name="connsiteX1" fmla="*/ 548651 w 2348851"/>
              <a:gd name="connsiteY1" fmla="*/ 0 h 3672309"/>
              <a:gd name="connsiteX2" fmla="*/ 548651 w 2348851"/>
              <a:gd name="connsiteY2" fmla="*/ 0 h 3672309"/>
              <a:gd name="connsiteX3" fmla="*/ 1088711 w 2348851"/>
              <a:gd name="connsiteY3" fmla="*/ 0 h 3672309"/>
              <a:gd name="connsiteX4" fmla="*/ 2348851 w 2348851"/>
              <a:gd name="connsiteY4" fmla="*/ 0 h 3672309"/>
              <a:gd name="connsiteX5" fmla="*/ 2348851 w 2348851"/>
              <a:gd name="connsiteY5" fmla="*/ 2142180 h 3672309"/>
              <a:gd name="connsiteX6" fmla="*/ 2348851 w 2348851"/>
              <a:gd name="connsiteY6" fmla="*/ 2142180 h 3672309"/>
              <a:gd name="connsiteX7" fmla="*/ 2348851 w 2348851"/>
              <a:gd name="connsiteY7" fmla="*/ 3060258 h 3672309"/>
              <a:gd name="connsiteX8" fmla="*/ 2348851 w 2348851"/>
              <a:gd name="connsiteY8" fmla="*/ 3672309 h 3672309"/>
              <a:gd name="connsiteX9" fmla="*/ 1088711 w 2348851"/>
              <a:gd name="connsiteY9" fmla="*/ 3672309 h 3672309"/>
              <a:gd name="connsiteX10" fmla="*/ 548651 w 2348851"/>
              <a:gd name="connsiteY10" fmla="*/ 3672309 h 3672309"/>
              <a:gd name="connsiteX11" fmla="*/ 548651 w 2348851"/>
              <a:gd name="connsiteY11" fmla="*/ 3672309 h 3672309"/>
              <a:gd name="connsiteX12" fmla="*/ 188611 w 2348851"/>
              <a:gd name="connsiteY12" fmla="*/ 3672309 h 3672309"/>
              <a:gd name="connsiteX13" fmla="*/ 188611 w 2348851"/>
              <a:gd name="connsiteY13" fmla="*/ 2922035 h 3672309"/>
              <a:gd name="connsiteX14" fmla="*/ 0 w 2348851"/>
              <a:gd name="connsiteY14" fmla="*/ 2621515 h 3672309"/>
              <a:gd name="connsiteX15" fmla="*/ 183325 w 2348851"/>
              <a:gd name="connsiteY15" fmla="*/ 2502458 h 3672309"/>
              <a:gd name="connsiteX16" fmla="*/ 188611 w 2348851"/>
              <a:gd name="connsiteY16" fmla="*/ 0 h 3672309"/>
              <a:gd name="connsiteX0" fmla="*/ 183325 w 2343565"/>
              <a:gd name="connsiteY0" fmla="*/ 0 h 3672309"/>
              <a:gd name="connsiteX1" fmla="*/ 543365 w 2343565"/>
              <a:gd name="connsiteY1" fmla="*/ 0 h 3672309"/>
              <a:gd name="connsiteX2" fmla="*/ 543365 w 2343565"/>
              <a:gd name="connsiteY2" fmla="*/ 0 h 3672309"/>
              <a:gd name="connsiteX3" fmla="*/ 1083425 w 2343565"/>
              <a:gd name="connsiteY3" fmla="*/ 0 h 3672309"/>
              <a:gd name="connsiteX4" fmla="*/ 2343565 w 2343565"/>
              <a:gd name="connsiteY4" fmla="*/ 0 h 3672309"/>
              <a:gd name="connsiteX5" fmla="*/ 2343565 w 2343565"/>
              <a:gd name="connsiteY5" fmla="*/ 2142180 h 3672309"/>
              <a:gd name="connsiteX6" fmla="*/ 2343565 w 2343565"/>
              <a:gd name="connsiteY6" fmla="*/ 2142180 h 3672309"/>
              <a:gd name="connsiteX7" fmla="*/ 2343565 w 2343565"/>
              <a:gd name="connsiteY7" fmla="*/ 3060258 h 3672309"/>
              <a:gd name="connsiteX8" fmla="*/ 2343565 w 2343565"/>
              <a:gd name="connsiteY8" fmla="*/ 3672309 h 3672309"/>
              <a:gd name="connsiteX9" fmla="*/ 1083425 w 2343565"/>
              <a:gd name="connsiteY9" fmla="*/ 3672309 h 3672309"/>
              <a:gd name="connsiteX10" fmla="*/ 543365 w 2343565"/>
              <a:gd name="connsiteY10" fmla="*/ 3672309 h 3672309"/>
              <a:gd name="connsiteX11" fmla="*/ 543365 w 2343565"/>
              <a:gd name="connsiteY11" fmla="*/ 3672309 h 3672309"/>
              <a:gd name="connsiteX12" fmla="*/ 183325 w 2343565"/>
              <a:gd name="connsiteY12" fmla="*/ 3672309 h 3672309"/>
              <a:gd name="connsiteX13" fmla="*/ 183325 w 2343565"/>
              <a:gd name="connsiteY13" fmla="*/ 2922035 h 3672309"/>
              <a:gd name="connsiteX14" fmla="*/ 0 w 2343565"/>
              <a:gd name="connsiteY14" fmla="*/ 2711370 h 3672309"/>
              <a:gd name="connsiteX15" fmla="*/ 178039 w 2343565"/>
              <a:gd name="connsiteY15" fmla="*/ 2502458 h 3672309"/>
              <a:gd name="connsiteX16" fmla="*/ 183325 w 2343565"/>
              <a:gd name="connsiteY16" fmla="*/ 0 h 3672309"/>
              <a:gd name="connsiteX0" fmla="*/ 183325 w 2343565"/>
              <a:gd name="connsiteY0" fmla="*/ 0 h 3672309"/>
              <a:gd name="connsiteX1" fmla="*/ 543365 w 2343565"/>
              <a:gd name="connsiteY1" fmla="*/ 0 h 3672309"/>
              <a:gd name="connsiteX2" fmla="*/ 543365 w 2343565"/>
              <a:gd name="connsiteY2" fmla="*/ 0 h 3672309"/>
              <a:gd name="connsiteX3" fmla="*/ 1083425 w 2343565"/>
              <a:gd name="connsiteY3" fmla="*/ 0 h 3672309"/>
              <a:gd name="connsiteX4" fmla="*/ 2343565 w 2343565"/>
              <a:gd name="connsiteY4" fmla="*/ 0 h 3672309"/>
              <a:gd name="connsiteX5" fmla="*/ 2343565 w 2343565"/>
              <a:gd name="connsiteY5" fmla="*/ 2142180 h 3672309"/>
              <a:gd name="connsiteX6" fmla="*/ 2343565 w 2343565"/>
              <a:gd name="connsiteY6" fmla="*/ 2142180 h 3672309"/>
              <a:gd name="connsiteX7" fmla="*/ 2343565 w 2343565"/>
              <a:gd name="connsiteY7" fmla="*/ 3060258 h 3672309"/>
              <a:gd name="connsiteX8" fmla="*/ 2343565 w 2343565"/>
              <a:gd name="connsiteY8" fmla="*/ 3672309 h 3672309"/>
              <a:gd name="connsiteX9" fmla="*/ 1083425 w 2343565"/>
              <a:gd name="connsiteY9" fmla="*/ 3672309 h 3672309"/>
              <a:gd name="connsiteX10" fmla="*/ 543365 w 2343565"/>
              <a:gd name="connsiteY10" fmla="*/ 3672309 h 3672309"/>
              <a:gd name="connsiteX11" fmla="*/ 543365 w 2343565"/>
              <a:gd name="connsiteY11" fmla="*/ 3672309 h 3672309"/>
              <a:gd name="connsiteX12" fmla="*/ 183325 w 2343565"/>
              <a:gd name="connsiteY12" fmla="*/ 3672309 h 3672309"/>
              <a:gd name="connsiteX13" fmla="*/ 183325 w 2343565"/>
              <a:gd name="connsiteY13" fmla="*/ 2922035 h 3672309"/>
              <a:gd name="connsiteX14" fmla="*/ 0 w 2343565"/>
              <a:gd name="connsiteY14" fmla="*/ 2711370 h 3672309"/>
              <a:gd name="connsiteX15" fmla="*/ 188360 w 2343565"/>
              <a:gd name="connsiteY15" fmla="*/ 2007024 h 3672309"/>
              <a:gd name="connsiteX16" fmla="*/ 183325 w 2343565"/>
              <a:gd name="connsiteY16" fmla="*/ 0 h 3672309"/>
              <a:gd name="connsiteX0" fmla="*/ 214290 w 2374530"/>
              <a:gd name="connsiteY0" fmla="*/ 0 h 3672309"/>
              <a:gd name="connsiteX1" fmla="*/ 574330 w 2374530"/>
              <a:gd name="connsiteY1" fmla="*/ 0 h 3672309"/>
              <a:gd name="connsiteX2" fmla="*/ 574330 w 2374530"/>
              <a:gd name="connsiteY2" fmla="*/ 0 h 3672309"/>
              <a:gd name="connsiteX3" fmla="*/ 1114390 w 2374530"/>
              <a:gd name="connsiteY3" fmla="*/ 0 h 3672309"/>
              <a:gd name="connsiteX4" fmla="*/ 2374530 w 2374530"/>
              <a:gd name="connsiteY4" fmla="*/ 0 h 3672309"/>
              <a:gd name="connsiteX5" fmla="*/ 2374530 w 2374530"/>
              <a:gd name="connsiteY5" fmla="*/ 2142180 h 3672309"/>
              <a:gd name="connsiteX6" fmla="*/ 2374530 w 2374530"/>
              <a:gd name="connsiteY6" fmla="*/ 2142180 h 3672309"/>
              <a:gd name="connsiteX7" fmla="*/ 2374530 w 2374530"/>
              <a:gd name="connsiteY7" fmla="*/ 3060258 h 3672309"/>
              <a:gd name="connsiteX8" fmla="*/ 2374530 w 2374530"/>
              <a:gd name="connsiteY8" fmla="*/ 3672309 h 3672309"/>
              <a:gd name="connsiteX9" fmla="*/ 1114390 w 2374530"/>
              <a:gd name="connsiteY9" fmla="*/ 3672309 h 3672309"/>
              <a:gd name="connsiteX10" fmla="*/ 574330 w 2374530"/>
              <a:gd name="connsiteY10" fmla="*/ 3672309 h 3672309"/>
              <a:gd name="connsiteX11" fmla="*/ 574330 w 2374530"/>
              <a:gd name="connsiteY11" fmla="*/ 3672309 h 3672309"/>
              <a:gd name="connsiteX12" fmla="*/ 214290 w 2374530"/>
              <a:gd name="connsiteY12" fmla="*/ 3672309 h 3672309"/>
              <a:gd name="connsiteX13" fmla="*/ 214290 w 2374530"/>
              <a:gd name="connsiteY13" fmla="*/ 2922035 h 3672309"/>
              <a:gd name="connsiteX14" fmla="*/ 0 w 2374530"/>
              <a:gd name="connsiteY14" fmla="*/ 2286713 h 3672309"/>
              <a:gd name="connsiteX15" fmla="*/ 219325 w 2374530"/>
              <a:gd name="connsiteY15" fmla="*/ 2007024 h 3672309"/>
              <a:gd name="connsiteX16" fmla="*/ 214290 w 2374530"/>
              <a:gd name="connsiteY16" fmla="*/ 0 h 3672309"/>
              <a:gd name="connsiteX0" fmla="*/ 214290 w 2374530"/>
              <a:gd name="connsiteY0" fmla="*/ 0 h 3672309"/>
              <a:gd name="connsiteX1" fmla="*/ 574330 w 2374530"/>
              <a:gd name="connsiteY1" fmla="*/ 0 h 3672309"/>
              <a:gd name="connsiteX2" fmla="*/ 574330 w 2374530"/>
              <a:gd name="connsiteY2" fmla="*/ 0 h 3672309"/>
              <a:gd name="connsiteX3" fmla="*/ 1114390 w 2374530"/>
              <a:gd name="connsiteY3" fmla="*/ 0 h 3672309"/>
              <a:gd name="connsiteX4" fmla="*/ 2374530 w 2374530"/>
              <a:gd name="connsiteY4" fmla="*/ 0 h 3672309"/>
              <a:gd name="connsiteX5" fmla="*/ 2374530 w 2374530"/>
              <a:gd name="connsiteY5" fmla="*/ 2142180 h 3672309"/>
              <a:gd name="connsiteX6" fmla="*/ 2374530 w 2374530"/>
              <a:gd name="connsiteY6" fmla="*/ 2142180 h 3672309"/>
              <a:gd name="connsiteX7" fmla="*/ 2374530 w 2374530"/>
              <a:gd name="connsiteY7" fmla="*/ 3060258 h 3672309"/>
              <a:gd name="connsiteX8" fmla="*/ 2374530 w 2374530"/>
              <a:gd name="connsiteY8" fmla="*/ 3672309 h 3672309"/>
              <a:gd name="connsiteX9" fmla="*/ 1114390 w 2374530"/>
              <a:gd name="connsiteY9" fmla="*/ 3672309 h 3672309"/>
              <a:gd name="connsiteX10" fmla="*/ 574330 w 2374530"/>
              <a:gd name="connsiteY10" fmla="*/ 3672309 h 3672309"/>
              <a:gd name="connsiteX11" fmla="*/ 574330 w 2374530"/>
              <a:gd name="connsiteY11" fmla="*/ 3672309 h 3672309"/>
              <a:gd name="connsiteX12" fmla="*/ 214290 w 2374530"/>
              <a:gd name="connsiteY12" fmla="*/ 3672309 h 3672309"/>
              <a:gd name="connsiteX13" fmla="*/ 224611 w 2374530"/>
              <a:gd name="connsiteY13" fmla="*/ 2426601 h 3672309"/>
              <a:gd name="connsiteX14" fmla="*/ 0 w 2374530"/>
              <a:gd name="connsiteY14" fmla="*/ 2286713 h 3672309"/>
              <a:gd name="connsiteX15" fmla="*/ 219325 w 2374530"/>
              <a:gd name="connsiteY15" fmla="*/ 2007024 h 3672309"/>
              <a:gd name="connsiteX16" fmla="*/ 214290 w 2374530"/>
              <a:gd name="connsiteY16" fmla="*/ 0 h 3672309"/>
              <a:gd name="connsiteX0" fmla="*/ 214290 w 2374530"/>
              <a:gd name="connsiteY0" fmla="*/ 0 h 3672309"/>
              <a:gd name="connsiteX1" fmla="*/ 574330 w 2374530"/>
              <a:gd name="connsiteY1" fmla="*/ 0 h 3672309"/>
              <a:gd name="connsiteX2" fmla="*/ 574330 w 2374530"/>
              <a:gd name="connsiteY2" fmla="*/ 0 h 3672309"/>
              <a:gd name="connsiteX3" fmla="*/ 1114390 w 2374530"/>
              <a:gd name="connsiteY3" fmla="*/ 0 h 3672309"/>
              <a:gd name="connsiteX4" fmla="*/ 2374530 w 2374530"/>
              <a:gd name="connsiteY4" fmla="*/ 0 h 3672309"/>
              <a:gd name="connsiteX5" fmla="*/ 2374530 w 2374530"/>
              <a:gd name="connsiteY5" fmla="*/ 2142180 h 3672309"/>
              <a:gd name="connsiteX6" fmla="*/ 2374530 w 2374530"/>
              <a:gd name="connsiteY6" fmla="*/ 2142180 h 3672309"/>
              <a:gd name="connsiteX7" fmla="*/ 2374530 w 2374530"/>
              <a:gd name="connsiteY7" fmla="*/ 3060258 h 3672309"/>
              <a:gd name="connsiteX8" fmla="*/ 2374530 w 2374530"/>
              <a:gd name="connsiteY8" fmla="*/ 3672309 h 3672309"/>
              <a:gd name="connsiteX9" fmla="*/ 1114390 w 2374530"/>
              <a:gd name="connsiteY9" fmla="*/ 3672309 h 3672309"/>
              <a:gd name="connsiteX10" fmla="*/ 574330 w 2374530"/>
              <a:gd name="connsiteY10" fmla="*/ 3672309 h 3672309"/>
              <a:gd name="connsiteX11" fmla="*/ 574330 w 2374530"/>
              <a:gd name="connsiteY11" fmla="*/ 3672309 h 3672309"/>
              <a:gd name="connsiteX12" fmla="*/ 214290 w 2374530"/>
              <a:gd name="connsiteY12" fmla="*/ 3672309 h 3672309"/>
              <a:gd name="connsiteX13" fmla="*/ 214290 w 2374530"/>
              <a:gd name="connsiteY13" fmla="*/ 2438397 h 3672309"/>
              <a:gd name="connsiteX14" fmla="*/ 0 w 2374530"/>
              <a:gd name="connsiteY14" fmla="*/ 2286713 h 3672309"/>
              <a:gd name="connsiteX15" fmla="*/ 219325 w 2374530"/>
              <a:gd name="connsiteY15" fmla="*/ 2007024 h 3672309"/>
              <a:gd name="connsiteX16" fmla="*/ 214290 w 2374530"/>
              <a:gd name="connsiteY16" fmla="*/ 0 h 3672309"/>
              <a:gd name="connsiteX0" fmla="*/ 214290 w 2374530"/>
              <a:gd name="connsiteY0" fmla="*/ 0 h 3672309"/>
              <a:gd name="connsiteX1" fmla="*/ 574330 w 2374530"/>
              <a:gd name="connsiteY1" fmla="*/ 0 h 3672309"/>
              <a:gd name="connsiteX2" fmla="*/ 574330 w 2374530"/>
              <a:gd name="connsiteY2" fmla="*/ 0 h 3672309"/>
              <a:gd name="connsiteX3" fmla="*/ 1114390 w 2374530"/>
              <a:gd name="connsiteY3" fmla="*/ 0 h 3672309"/>
              <a:gd name="connsiteX4" fmla="*/ 2374530 w 2374530"/>
              <a:gd name="connsiteY4" fmla="*/ 0 h 3672309"/>
              <a:gd name="connsiteX5" fmla="*/ 2374530 w 2374530"/>
              <a:gd name="connsiteY5" fmla="*/ 2142180 h 3672309"/>
              <a:gd name="connsiteX6" fmla="*/ 2374530 w 2374530"/>
              <a:gd name="connsiteY6" fmla="*/ 2142180 h 3672309"/>
              <a:gd name="connsiteX7" fmla="*/ 2374530 w 2374530"/>
              <a:gd name="connsiteY7" fmla="*/ 3060258 h 3672309"/>
              <a:gd name="connsiteX8" fmla="*/ 2374530 w 2374530"/>
              <a:gd name="connsiteY8" fmla="*/ 3672309 h 3672309"/>
              <a:gd name="connsiteX9" fmla="*/ 1114390 w 2374530"/>
              <a:gd name="connsiteY9" fmla="*/ 3672309 h 3672309"/>
              <a:gd name="connsiteX10" fmla="*/ 574330 w 2374530"/>
              <a:gd name="connsiteY10" fmla="*/ 3672309 h 3672309"/>
              <a:gd name="connsiteX11" fmla="*/ 574330 w 2374530"/>
              <a:gd name="connsiteY11" fmla="*/ 3672309 h 3672309"/>
              <a:gd name="connsiteX12" fmla="*/ 214290 w 2374530"/>
              <a:gd name="connsiteY12" fmla="*/ 3672309 h 3672309"/>
              <a:gd name="connsiteX13" fmla="*/ 214290 w 2374530"/>
              <a:gd name="connsiteY13" fmla="*/ 2438397 h 3672309"/>
              <a:gd name="connsiteX14" fmla="*/ 0 w 2374530"/>
              <a:gd name="connsiteY14" fmla="*/ 2286713 h 3672309"/>
              <a:gd name="connsiteX15" fmla="*/ 219325 w 2374530"/>
              <a:gd name="connsiteY15" fmla="*/ 1477473 h 3672309"/>
              <a:gd name="connsiteX16" fmla="*/ 214290 w 2374530"/>
              <a:gd name="connsiteY16" fmla="*/ 0 h 3672309"/>
              <a:gd name="connsiteX0" fmla="*/ 176305 w 2336545"/>
              <a:gd name="connsiteY0" fmla="*/ 0 h 3672309"/>
              <a:gd name="connsiteX1" fmla="*/ 536345 w 2336545"/>
              <a:gd name="connsiteY1" fmla="*/ 0 h 3672309"/>
              <a:gd name="connsiteX2" fmla="*/ 536345 w 2336545"/>
              <a:gd name="connsiteY2" fmla="*/ 0 h 3672309"/>
              <a:gd name="connsiteX3" fmla="*/ 1076405 w 2336545"/>
              <a:gd name="connsiteY3" fmla="*/ 0 h 3672309"/>
              <a:gd name="connsiteX4" fmla="*/ 2336545 w 2336545"/>
              <a:gd name="connsiteY4" fmla="*/ 0 h 3672309"/>
              <a:gd name="connsiteX5" fmla="*/ 2336545 w 2336545"/>
              <a:gd name="connsiteY5" fmla="*/ 2142180 h 3672309"/>
              <a:gd name="connsiteX6" fmla="*/ 2336545 w 2336545"/>
              <a:gd name="connsiteY6" fmla="*/ 2142180 h 3672309"/>
              <a:gd name="connsiteX7" fmla="*/ 2336545 w 2336545"/>
              <a:gd name="connsiteY7" fmla="*/ 3060258 h 3672309"/>
              <a:gd name="connsiteX8" fmla="*/ 2336545 w 2336545"/>
              <a:gd name="connsiteY8" fmla="*/ 3672309 h 3672309"/>
              <a:gd name="connsiteX9" fmla="*/ 1076405 w 2336545"/>
              <a:gd name="connsiteY9" fmla="*/ 3672309 h 3672309"/>
              <a:gd name="connsiteX10" fmla="*/ 536345 w 2336545"/>
              <a:gd name="connsiteY10" fmla="*/ 3672309 h 3672309"/>
              <a:gd name="connsiteX11" fmla="*/ 536345 w 2336545"/>
              <a:gd name="connsiteY11" fmla="*/ 3672309 h 3672309"/>
              <a:gd name="connsiteX12" fmla="*/ 176305 w 2336545"/>
              <a:gd name="connsiteY12" fmla="*/ 3672309 h 3672309"/>
              <a:gd name="connsiteX13" fmla="*/ 176305 w 2336545"/>
              <a:gd name="connsiteY13" fmla="*/ 2438397 h 3672309"/>
              <a:gd name="connsiteX14" fmla="*/ 0 w 2336545"/>
              <a:gd name="connsiteY14" fmla="*/ 1765309 h 3672309"/>
              <a:gd name="connsiteX15" fmla="*/ 181340 w 2336545"/>
              <a:gd name="connsiteY15" fmla="*/ 1477473 h 3672309"/>
              <a:gd name="connsiteX16" fmla="*/ 176305 w 2336545"/>
              <a:gd name="connsiteY16" fmla="*/ 0 h 3672309"/>
              <a:gd name="connsiteX0" fmla="*/ 176305 w 2336545"/>
              <a:gd name="connsiteY0" fmla="*/ 0 h 3672309"/>
              <a:gd name="connsiteX1" fmla="*/ 536345 w 2336545"/>
              <a:gd name="connsiteY1" fmla="*/ 0 h 3672309"/>
              <a:gd name="connsiteX2" fmla="*/ 536345 w 2336545"/>
              <a:gd name="connsiteY2" fmla="*/ 0 h 3672309"/>
              <a:gd name="connsiteX3" fmla="*/ 1076405 w 2336545"/>
              <a:gd name="connsiteY3" fmla="*/ 0 h 3672309"/>
              <a:gd name="connsiteX4" fmla="*/ 2336545 w 2336545"/>
              <a:gd name="connsiteY4" fmla="*/ 0 h 3672309"/>
              <a:gd name="connsiteX5" fmla="*/ 2336545 w 2336545"/>
              <a:gd name="connsiteY5" fmla="*/ 2142180 h 3672309"/>
              <a:gd name="connsiteX6" fmla="*/ 2336545 w 2336545"/>
              <a:gd name="connsiteY6" fmla="*/ 2142180 h 3672309"/>
              <a:gd name="connsiteX7" fmla="*/ 2336545 w 2336545"/>
              <a:gd name="connsiteY7" fmla="*/ 3060258 h 3672309"/>
              <a:gd name="connsiteX8" fmla="*/ 2336545 w 2336545"/>
              <a:gd name="connsiteY8" fmla="*/ 3672309 h 3672309"/>
              <a:gd name="connsiteX9" fmla="*/ 1076405 w 2336545"/>
              <a:gd name="connsiteY9" fmla="*/ 3672309 h 3672309"/>
              <a:gd name="connsiteX10" fmla="*/ 536345 w 2336545"/>
              <a:gd name="connsiteY10" fmla="*/ 3672309 h 3672309"/>
              <a:gd name="connsiteX11" fmla="*/ 536345 w 2336545"/>
              <a:gd name="connsiteY11" fmla="*/ 3672309 h 3672309"/>
              <a:gd name="connsiteX12" fmla="*/ 176305 w 2336545"/>
              <a:gd name="connsiteY12" fmla="*/ 3672309 h 3672309"/>
              <a:gd name="connsiteX13" fmla="*/ 183901 w 2336545"/>
              <a:gd name="connsiteY13" fmla="*/ 2022903 h 3672309"/>
              <a:gd name="connsiteX14" fmla="*/ 0 w 2336545"/>
              <a:gd name="connsiteY14" fmla="*/ 1765309 h 3672309"/>
              <a:gd name="connsiteX15" fmla="*/ 181340 w 2336545"/>
              <a:gd name="connsiteY15" fmla="*/ 1477473 h 3672309"/>
              <a:gd name="connsiteX16" fmla="*/ 176305 w 2336545"/>
              <a:gd name="connsiteY16" fmla="*/ 0 h 367230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2336545" h="3672309">
                <a:moveTo>
                  <a:pt x="176305" y="0"/>
                </a:moveTo>
                <a:lnTo>
                  <a:pt x="536345" y="0"/>
                </a:lnTo>
                <a:lnTo>
                  <a:pt x="536345" y="0"/>
                </a:lnTo>
                <a:lnTo>
                  <a:pt x="1076405" y="0"/>
                </a:lnTo>
                <a:lnTo>
                  <a:pt x="2336545" y="0"/>
                </a:lnTo>
                <a:lnTo>
                  <a:pt x="2336545" y="2142180"/>
                </a:lnTo>
                <a:lnTo>
                  <a:pt x="2336545" y="2142180"/>
                </a:lnTo>
                <a:lnTo>
                  <a:pt x="2336545" y="3060258"/>
                </a:lnTo>
                <a:lnTo>
                  <a:pt x="2336545" y="3672309"/>
                </a:lnTo>
                <a:lnTo>
                  <a:pt x="1076405" y="3672309"/>
                </a:lnTo>
                <a:lnTo>
                  <a:pt x="536345" y="3672309"/>
                </a:lnTo>
                <a:lnTo>
                  <a:pt x="536345" y="3672309"/>
                </a:lnTo>
                <a:lnTo>
                  <a:pt x="176305" y="3672309"/>
                </a:lnTo>
                <a:cubicBezTo>
                  <a:pt x="179745" y="3257073"/>
                  <a:pt x="180461" y="2438139"/>
                  <a:pt x="183901" y="2022903"/>
                </a:cubicBezTo>
                <a:lnTo>
                  <a:pt x="0" y="1765309"/>
                </a:lnTo>
                <a:cubicBezTo>
                  <a:pt x="73108" y="1672079"/>
                  <a:pt x="108232" y="1570703"/>
                  <a:pt x="181340" y="1477473"/>
                </a:cubicBezTo>
                <a:cubicBezTo>
                  <a:pt x="179662" y="808465"/>
                  <a:pt x="177983" y="669008"/>
                  <a:pt x="176305" y="0"/>
                </a:cubicBezTo>
                <a:close/>
              </a:path>
            </a:pathLst>
          </a:custGeom>
          <a:solidFill>
            <a:schemeClr val="bg1"/>
          </a:solidFill>
          <a:ln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87920" tIns="43960" rIns="87920" bIns="43960" rtlCol="0" anchor="ctr"/>
          <a:lstStyle/>
          <a:p>
            <a:pPr algn="ctr"/>
            <a:endParaRPr lang="pt-BR" sz="1350" dirty="0"/>
          </a:p>
        </p:txBody>
      </p:sp>
      <p:sp>
        <p:nvSpPr>
          <p:cNvPr id="20" name="CaixaDeTexto 21"/>
          <p:cNvSpPr txBox="1"/>
          <p:nvPr/>
        </p:nvSpPr>
        <p:spPr>
          <a:xfrm>
            <a:off x="6870631" y="1849196"/>
            <a:ext cx="2159891" cy="504277"/>
          </a:xfrm>
          <a:prstGeom prst="rect">
            <a:avLst/>
          </a:prstGeom>
          <a:noFill/>
        </p:spPr>
        <p:txBody>
          <a:bodyPr wrap="square" lIns="87920" tIns="43960" rIns="87920" bIns="43960" rtlCol="0">
            <a:spAutoFit/>
          </a:bodyPr>
          <a:lstStyle/>
          <a:p>
            <a:pPr algn="ctr"/>
            <a:r>
              <a:rPr lang="pt-BR" sz="1350" b="1" dirty="0" err="1" smtClean="0"/>
              <a:t>Reduction</a:t>
            </a:r>
            <a:r>
              <a:rPr lang="pt-BR" sz="1350" b="1" dirty="0" smtClean="0"/>
              <a:t> </a:t>
            </a:r>
            <a:r>
              <a:rPr lang="pt-BR" sz="1350" b="1" dirty="0" err="1" smtClean="0"/>
              <a:t>from</a:t>
            </a:r>
            <a:r>
              <a:rPr lang="pt-BR" sz="1350" b="1" dirty="0" smtClean="0"/>
              <a:t> </a:t>
            </a:r>
            <a:r>
              <a:rPr lang="pt-BR" sz="1350" b="1" dirty="0" err="1" smtClean="0"/>
              <a:t>Initiatives</a:t>
            </a:r>
            <a:r>
              <a:rPr lang="pt-BR" sz="1350" b="1" dirty="0" smtClean="0"/>
              <a:t>:</a:t>
            </a:r>
            <a:endParaRPr lang="pt-BR" sz="1350" b="1" dirty="0"/>
          </a:p>
          <a:p>
            <a:pPr algn="ctr"/>
            <a:r>
              <a:rPr lang="pt-BR" sz="1350" dirty="0" smtClean="0"/>
              <a:t>(m³/s</a:t>
            </a:r>
            <a:r>
              <a:rPr lang="pt-BR" sz="1350" dirty="0"/>
              <a:t>)</a:t>
            </a:r>
          </a:p>
        </p:txBody>
      </p:sp>
      <p:sp>
        <p:nvSpPr>
          <p:cNvPr id="2" name="CaixaDeTexto 1"/>
          <p:cNvSpPr txBox="1"/>
          <p:nvPr/>
        </p:nvSpPr>
        <p:spPr>
          <a:xfrm>
            <a:off x="109620" y="5558579"/>
            <a:ext cx="8077156" cy="238820"/>
          </a:xfrm>
          <a:prstGeom prst="rect">
            <a:avLst/>
          </a:prstGeom>
          <a:noFill/>
        </p:spPr>
        <p:txBody>
          <a:bodyPr wrap="none" lIns="87920" tIns="43960" rIns="87920" bIns="43960" rtlCol="0">
            <a:spAutoFit/>
          </a:bodyPr>
          <a:lstStyle/>
          <a:p>
            <a:pPr>
              <a:defRPr/>
            </a:pPr>
            <a:r>
              <a:rPr lang="pt-BR" sz="975" i="1" dirty="0" smtClean="0"/>
              <a:t>In </a:t>
            </a:r>
            <a:r>
              <a:rPr lang="pt-BR" sz="975" i="1" dirty="0" err="1" smtClean="0"/>
              <a:t>comparison</a:t>
            </a:r>
            <a:r>
              <a:rPr lang="pt-BR" sz="975" i="1" dirty="0" smtClean="0"/>
              <a:t> </a:t>
            </a:r>
            <a:r>
              <a:rPr lang="pt-BR" sz="975" i="1" dirty="0" err="1" smtClean="0"/>
              <a:t>with</a:t>
            </a:r>
            <a:r>
              <a:rPr lang="pt-BR" sz="975" i="1" dirty="0" smtClean="0"/>
              <a:t> </a:t>
            </a:r>
            <a:r>
              <a:rPr lang="pt-BR" sz="975" i="1" dirty="0" err="1" smtClean="0"/>
              <a:t>February</a:t>
            </a:r>
            <a:r>
              <a:rPr lang="pt-BR" sz="975" i="1" dirty="0" smtClean="0"/>
              <a:t>/14, as </a:t>
            </a:r>
            <a:r>
              <a:rPr lang="pt-BR" sz="975" i="1" dirty="0" err="1" smtClean="0"/>
              <a:t>the</a:t>
            </a:r>
            <a:r>
              <a:rPr lang="pt-BR" sz="975" i="1" dirty="0" smtClean="0"/>
              <a:t> </a:t>
            </a:r>
            <a:r>
              <a:rPr lang="pt-BR" sz="975" i="1" dirty="0" err="1" smtClean="0"/>
              <a:t>last</a:t>
            </a:r>
            <a:r>
              <a:rPr lang="pt-BR" sz="975" i="1" dirty="0" smtClean="0"/>
              <a:t> </a:t>
            </a:r>
            <a:r>
              <a:rPr lang="pt-BR" sz="975" i="1" dirty="0" err="1" smtClean="0"/>
              <a:t>month</a:t>
            </a:r>
            <a:r>
              <a:rPr lang="pt-BR" sz="975" i="1" dirty="0" smtClean="0"/>
              <a:t> </a:t>
            </a:r>
            <a:r>
              <a:rPr lang="pt-BR" sz="975" i="1" dirty="0" err="1" smtClean="0"/>
              <a:t>with</a:t>
            </a:r>
            <a:r>
              <a:rPr lang="pt-BR" sz="975" i="1" dirty="0" smtClean="0"/>
              <a:t> regular </a:t>
            </a:r>
            <a:r>
              <a:rPr lang="pt-BR" sz="975" i="1" dirty="0" err="1" smtClean="0"/>
              <a:t>production</a:t>
            </a:r>
            <a:r>
              <a:rPr lang="pt-BR" sz="975" i="1" dirty="0" smtClean="0"/>
              <a:t>, </a:t>
            </a:r>
            <a:r>
              <a:rPr lang="pt-BR" sz="975" i="1" dirty="0" err="1" smtClean="0"/>
              <a:t>with</a:t>
            </a:r>
            <a:r>
              <a:rPr lang="pt-BR" sz="975" i="1" dirty="0" smtClean="0"/>
              <a:t> </a:t>
            </a:r>
            <a:r>
              <a:rPr lang="pt-BR" sz="975" i="1" dirty="0" err="1" smtClean="0"/>
              <a:t>iniciatives</a:t>
            </a:r>
            <a:r>
              <a:rPr lang="pt-BR" sz="975" i="1" dirty="0" smtClean="0"/>
              <a:t> </a:t>
            </a:r>
            <a:r>
              <a:rPr lang="pt-BR" sz="975" i="1" dirty="0" err="1"/>
              <a:t>to</a:t>
            </a:r>
            <a:r>
              <a:rPr lang="pt-BR" sz="975" i="1" dirty="0"/>
              <a:t> offset </a:t>
            </a:r>
            <a:r>
              <a:rPr lang="pt-BR" sz="975" i="1" dirty="0" err="1"/>
              <a:t>the</a:t>
            </a:r>
            <a:r>
              <a:rPr lang="pt-BR" sz="975" i="1" dirty="0"/>
              <a:t> </a:t>
            </a:r>
            <a:r>
              <a:rPr lang="pt-BR" sz="975" i="1" dirty="0" err="1"/>
              <a:t>lower</a:t>
            </a:r>
            <a:r>
              <a:rPr lang="pt-BR" sz="975" i="1" dirty="0"/>
              <a:t> </a:t>
            </a:r>
            <a:r>
              <a:rPr lang="pt-BR" sz="975" i="1" dirty="0" err="1"/>
              <a:t>water</a:t>
            </a:r>
            <a:r>
              <a:rPr lang="pt-BR" sz="975" i="1" dirty="0"/>
              <a:t> </a:t>
            </a:r>
            <a:r>
              <a:rPr lang="pt-BR" sz="975" i="1" dirty="0" err="1"/>
              <a:t>withdrawal</a:t>
            </a:r>
            <a:r>
              <a:rPr lang="pt-BR" sz="975" i="1" dirty="0"/>
              <a:t> </a:t>
            </a:r>
            <a:r>
              <a:rPr lang="pt-BR" sz="975" i="1" dirty="0" err="1"/>
              <a:t>from</a:t>
            </a:r>
            <a:r>
              <a:rPr lang="pt-BR" sz="975" i="1" dirty="0"/>
              <a:t> </a:t>
            </a:r>
            <a:r>
              <a:rPr lang="pt-BR" sz="975" i="1" dirty="0" err="1"/>
              <a:t>the</a:t>
            </a:r>
            <a:r>
              <a:rPr lang="pt-BR" sz="975" i="1" dirty="0"/>
              <a:t> Cantareira System</a:t>
            </a:r>
          </a:p>
        </p:txBody>
      </p:sp>
      <p:graphicFrame>
        <p:nvGraphicFramePr>
          <p:cNvPr id="29" name="Gráfico 28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23901670"/>
              </p:ext>
            </p:extLst>
          </p:nvPr>
        </p:nvGraphicFramePr>
        <p:xfrm>
          <a:off x="6588224" y="2084838"/>
          <a:ext cx="2462701" cy="235145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17" name="CaixaDeTexto 16"/>
          <p:cNvSpPr txBox="1"/>
          <p:nvPr/>
        </p:nvSpPr>
        <p:spPr>
          <a:xfrm>
            <a:off x="6740862" y="4184556"/>
            <a:ext cx="4290735" cy="11387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 algn="just">
              <a:lnSpc>
                <a:spcPct val="150000"/>
              </a:lnSpc>
              <a:buClr>
                <a:schemeClr val="accent2"/>
              </a:buClr>
              <a:buSzPct val="100000"/>
              <a:buFont typeface="Arial" panose="020B0604020202020204" pitchFamily="34" charset="0"/>
              <a:buChar char="█"/>
              <a:tabLst>
                <a:tab pos="257175" algn="l"/>
              </a:tabLst>
            </a:pPr>
            <a:r>
              <a:rPr lang="pt-BR" sz="800" dirty="0" err="1" smtClean="0">
                <a:solidFill>
                  <a:srgbClr val="193D85"/>
                </a:solidFill>
              </a:rPr>
              <a:t>Bonus</a:t>
            </a:r>
            <a:r>
              <a:rPr lang="pt-BR" sz="800" dirty="0" smtClean="0">
                <a:solidFill>
                  <a:srgbClr val="193D85"/>
                </a:solidFill>
              </a:rPr>
              <a:t> </a:t>
            </a:r>
            <a:r>
              <a:rPr lang="pt-BR" sz="800" dirty="0" err="1" smtClean="0">
                <a:solidFill>
                  <a:srgbClr val="193D85"/>
                </a:solidFill>
              </a:rPr>
              <a:t>Program</a:t>
            </a:r>
            <a:r>
              <a:rPr lang="pt-BR" sz="800" dirty="0" smtClean="0">
                <a:solidFill>
                  <a:srgbClr val="193D85"/>
                </a:solidFill>
              </a:rPr>
              <a:t> </a:t>
            </a:r>
            <a:endParaRPr lang="pt-BR" sz="100" dirty="0" smtClean="0">
              <a:solidFill>
                <a:srgbClr val="193D85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indent="-285750" algn="just">
              <a:lnSpc>
                <a:spcPct val="150000"/>
              </a:lnSpc>
              <a:buClr>
                <a:srgbClr val="92D050"/>
              </a:buClr>
              <a:buSzPct val="100000"/>
              <a:buFont typeface="Arial" panose="020B0604020202020204" pitchFamily="34" charset="0"/>
              <a:buChar char="█"/>
              <a:tabLst>
                <a:tab pos="257175" algn="l"/>
              </a:tabLst>
            </a:pPr>
            <a:r>
              <a:rPr lang="pt-BR" sz="800" dirty="0" err="1" smtClean="0">
                <a:solidFill>
                  <a:srgbClr val="193D85"/>
                </a:solidFill>
              </a:rPr>
              <a:t>Water</a:t>
            </a:r>
            <a:r>
              <a:rPr lang="pt-BR" sz="800" dirty="0" smtClean="0">
                <a:solidFill>
                  <a:srgbClr val="193D85"/>
                </a:solidFill>
              </a:rPr>
              <a:t> </a:t>
            </a:r>
            <a:r>
              <a:rPr lang="pt-BR" sz="800" dirty="0" err="1" smtClean="0">
                <a:solidFill>
                  <a:srgbClr val="193D85"/>
                </a:solidFill>
              </a:rPr>
              <a:t>transferred</a:t>
            </a:r>
            <a:r>
              <a:rPr lang="pt-BR" sz="800" dirty="0" smtClean="0">
                <a:solidFill>
                  <a:srgbClr val="193D85"/>
                </a:solidFill>
              </a:rPr>
              <a:t> </a:t>
            </a:r>
            <a:r>
              <a:rPr lang="pt-BR" sz="800" dirty="0" err="1" smtClean="0">
                <a:solidFill>
                  <a:srgbClr val="193D85"/>
                </a:solidFill>
              </a:rPr>
              <a:t>between</a:t>
            </a:r>
            <a:r>
              <a:rPr lang="pt-BR" sz="800" dirty="0" smtClean="0">
                <a:solidFill>
                  <a:srgbClr val="193D85"/>
                </a:solidFill>
              </a:rPr>
              <a:t> systems</a:t>
            </a:r>
            <a:endParaRPr lang="pt-BR" sz="800" dirty="0">
              <a:solidFill>
                <a:srgbClr val="193D85"/>
              </a:solidFill>
            </a:endParaRPr>
          </a:p>
          <a:p>
            <a:pPr marL="285750" indent="-285750" algn="just">
              <a:lnSpc>
                <a:spcPct val="150000"/>
              </a:lnSpc>
              <a:buClr>
                <a:schemeClr val="accent1"/>
              </a:buClr>
              <a:buSzPct val="100000"/>
              <a:buFont typeface="Arial" panose="020B0604020202020204" pitchFamily="34" charset="0"/>
              <a:buChar char="█"/>
              <a:tabLst>
                <a:tab pos="257175" algn="l"/>
              </a:tabLst>
            </a:pPr>
            <a:r>
              <a:rPr lang="pt-BR" sz="800" dirty="0" err="1" smtClean="0">
                <a:solidFill>
                  <a:srgbClr val="193D85"/>
                </a:solidFill>
              </a:rPr>
              <a:t>Pressure</a:t>
            </a:r>
            <a:r>
              <a:rPr lang="pt-BR" sz="800" dirty="0" smtClean="0">
                <a:solidFill>
                  <a:srgbClr val="193D85"/>
                </a:solidFill>
              </a:rPr>
              <a:t> </a:t>
            </a:r>
            <a:r>
              <a:rPr lang="pt-BR" sz="800" dirty="0" err="1" smtClean="0">
                <a:solidFill>
                  <a:srgbClr val="193D85"/>
                </a:solidFill>
              </a:rPr>
              <a:t>Reduction</a:t>
            </a:r>
            <a:r>
              <a:rPr lang="pt-BR" sz="800" dirty="0" smtClean="0">
                <a:solidFill>
                  <a:srgbClr val="193D85"/>
                </a:solidFill>
              </a:rPr>
              <a:t>/</a:t>
            </a:r>
            <a:r>
              <a:rPr lang="pt-BR" sz="800" dirty="0" err="1" smtClean="0">
                <a:solidFill>
                  <a:srgbClr val="193D85"/>
                </a:solidFill>
              </a:rPr>
              <a:t>Losses</a:t>
            </a:r>
            <a:endParaRPr lang="pt-BR" sz="800" dirty="0">
              <a:solidFill>
                <a:srgbClr val="193D85"/>
              </a:solidFill>
            </a:endParaRPr>
          </a:p>
          <a:p>
            <a:pPr marL="285750" indent="-285750" algn="just">
              <a:lnSpc>
                <a:spcPct val="150000"/>
              </a:lnSpc>
              <a:buClr>
                <a:schemeClr val="accent4">
                  <a:lumMod val="75000"/>
                </a:schemeClr>
              </a:buClr>
              <a:buSzPct val="100000"/>
              <a:buFont typeface="Arial" panose="020B0604020202020204" pitchFamily="34" charset="0"/>
              <a:buChar char="█"/>
              <a:tabLst>
                <a:tab pos="257175" algn="l"/>
              </a:tabLst>
            </a:pPr>
            <a:r>
              <a:rPr lang="pt-BR" sz="800" dirty="0" err="1" smtClean="0">
                <a:solidFill>
                  <a:srgbClr val="193D85"/>
                </a:solidFill>
              </a:rPr>
              <a:t>Reduction</a:t>
            </a:r>
            <a:r>
              <a:rPr lang="pt-BR" sz="800" dirty="0" smtClean="0">
                <a:solidFill>
                  <a:srgbClr val="193D85"/>
                </a:solidFill>
              </a:rPr>
              <a:t> </a:t>
            </a:r>
            <a:r>
              <a:rPr lang="pt-BR" sz="800" dirty="0" err="1" smtClean="0">
                <a:solidFill>
                  <a:srgbClr val="193D85"/>
                </a:solidFill>
              </a:rPr>
              <a:t>of</a:t>
            </a:r>
            <a:r>
              <a:rPr lang="pt-BR" sz="800" dirty="0" smtClean="0">
                <a:solidFill>
                  <a:srgbClr val="193D85"/>
                </a:solidFill>
              </a:rPr>
              <a:t> </a:t>
            </a:r>
            <a:r>
              <a:rPr lang="pt-BR" sz="800" dirty="0" err="1" smtClean="0">
                <a:solidFill>
                  <a:srgbClr val="193D85"/>
                </a:solidFill>
              </a:rPr>
              <a:t>transferred</a:t>
            </a:r>
            <a:r>
              <a:rPr lang="pt-BR" sz="800" dirty="0">
                <a:solidFill>
                  <a:srgbClr val="193D85"/>
                </a:solidFill>
              </a:rPr>
              <a:t> </a:t>
            </a:r>
            <a:r>
              <a:rPr lang="pt-BR" sz="800" dirty="0" err="1" smtClean="0">
                <a:solidFill>
                  <a:srgbClr val="193D85"/>
                </a:solidFill>
              </a:rPr>
              <a:t>water</a:t>
            </a:r>
            <a:r>
              <a:rPr lang="pt-BR" sz="800" dirty="0">
                <a:solidFill>
                  <a:srgbClr val="193D85"/>
                </a:solidFill>
              </a:rPr>
              <a:t> </a:t>
            </a:r>
            <a:r>
              <a:rPr lang="pt-BR" sz="800" dirty="0" err="1" smtClean="0">
                <a:solidFill>
                  <a:srgbClr val="193D85"/>
                </a:solidFill>
              </a:rPr>
              <a:t>to</a:t>
            </a:r>
            <a:r>
              <a:rPr lang="pt-BR" sz="800" dirty="0" smtClean="0">
                <a:solidFill>
                  <a:srgbClr val="193D85"/>
                </a:solidFill>
              </a:rPr>
              <a:t> Guarulhos</a:t>
            </a:r>
          </a:p>
          <a:p>
            <a:pPr algn="just">
              <a:lnSpc>
                <a:spcPct val="150000"/>
              </a:lnSpc>
              <a:buClr>
                <a:schemeClr val="accent4">
                  <a:lumMod val="75000"/>
                </a:schemeClr>
              </a:buClr>
              <a:buSzPct val="100000"/>
              <a:tabLst>
                <a:tab pos="257175" algn="l"/>
              </a:tabLst>
            </a:pPr>
            <a:r>
              <a:rPr lang="pt-BR" sz="800" dirty="0">
                <a:solidFill>
                  <a:srgbClr val="193D85"/>
                </a:solidFill>
              </a:rPr>
              <a:t> </a:t>
            </a:r>
            <a:r>
              <a:rPr lang="pt-BR" sz="800" dirty="0" smtClean="0">
                <a:solidFill>
                  <a:srgbClr val="193D85"/>
                </a:solidFill>
              </a:rPr>
              <a:t>            </a:t>
            </a:r>
            <a:r>
              <a:rPr lang="pt-BR" sz="800" dirty="0" err="1" smtClean="0">
                <a:solidFill>
                  <a:srgbClr val="193D85"/>
                </a:solidFill>
              </a:rPr>
              <a:t>and</a:t>
            </a:r>
            <a:r>
              <a:rPr lang="pt-BR" sz="800" dirty="0" smtClean="0">
                <a:solidFill>
                  <a:srgbClr val="193D85"/>
                </a:solidFill>
              </a:rPr>
              <a:t> São Caetano do Sul</a:t>
            </a:r>
            <a:endParaRPr lang="pt-BR" sz="800" dirty="0">
              <a:solidFill>
                <a:srgbClr val="193D85"/>
              </a:solidFill>
            </a:endParaRPr>
          </a:p>
          <a:p>
            <a:endParaRPr lang="pt-BR" sz="800" dirty="0">
              <a:sym typeface="Wingdings" panose="05000000000000000000" pitchFamily="2" charset="2"/>
            </a:endParaRPr>
          </a:p>
        </p:txBody>
      </p:sp>
      <p:graphicFrame>
        <p:nvGraphicFramePr>
          <p:cNvPr id="28" name="Gráfico 27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953806180"/>
              </p:ext>
            </p:extLst>
          </p:nvPr>
        </p:nvGraphicFramePr>
        <p:xfrm>
          <a:off x="224555" y="1700808"/>
          <a:ext cx="6396036" cy="355687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10" name="CaixaDeTexto 22"/>
          <p:cNvSpPr txBox="1"/>
          <p:nvPr/>
        </p:nvSpPr>
        <p:spPr>
          <a:xfrm>
            <a:off x="251520" y="404664"/>
            <a:ext cx="8779002" cy="581221"/>
          </a:xfrm>
          <a:prstGeom prst="rect">
            <a:avLst/>
          </a:prstGeom>
          <a:noFill/>
        </p:spPr>
        <p:txBody>
          <a:bodyPr wrap="square" lIns="87920" tIns="43960" rIns="87920" bIns="43960" rtlCol="0">
            <a:spAutoFit/>
          </a:bodyPr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 algn="ctr">
              <a:spcBef>
                <a:spcPct val="0"/>
              </a:spcBef>
              <a:defRPr/>
            </a:pPr>
            <a:r>
              <a:rPr lang="pt-BR" sz="3200" b="1" i="1" dirty="0">
                <a:solidFill>
                  <a:srgbClr val="0083C7"/>
                </a:solidFill>
                <a:latin typeface="Century Gothic" panose="020B0502020202020204" pitchFamily="34" charset="0"/>
              </a:rPr>
              <a:t>Water Production in Cantareira System </a:t>
            </a:r>
            <a:r>
              <a:rPr lang="pt-BR" sz="2000" b="1" i="1" dirty="0">
                <a:solidFill>
                  <a:srgbClr val="0083C7"/>
                </a:solidFill>
                <a:latin typeface="Century Gothic" panose="020B0502020202020204" pitchFamily="34" charset="0"/>
              </a:rPr>
              <a:t>(m³/s)</a:t>
            </a:r>
            <a:endParaRPr lang="pt-BR" sz="3200" b="1" i="1" dirty="0">
              <a:solidFill>
                <a:srgbClr val="0083C7"/>
              </a:solidFill>
              <a:latin typeface="Century Gothic" panose="020B0502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550002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 descr="http://site.sabesp.com.br/site/uploads/image/boletim/cantareira_vol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54376" y="1147024"/>
            <a:ext cx="5238287" cy="45398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7332368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Imagem 5" descr="Abertura_021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863209" y="260648"/>
            <a:ext cx="7504965" cy="5619358"/>
          </a:xfrm>
          <a:prstGeom prst="rect">
            <a:avLst/>
          </a:prstGeom>
        </p:spPr>
      </p:pic>
      <p:sp>
        <p:nvSpPr>
          <p:cNvPr id="35" name="Title 1"/>
          <p:cNvSpPr txBox="1">
            <a:spLocks/>
          </p:cNvSpPr>
          <p:nvPr/>
        </p:nvSpPr>
        <p:spPr>
          <a:xfrm>
            <a:off x="2843808" y="4041112"/>
            <a:ext cx="3453675" cy="798903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algn="ctr">
              <a:lnSpc>
                <a:spcPts val="2500"/>
              </a:lnSpc>
              <a:spcBef>
                <a:spcPct val="0"/>
              </a:spcBef>
              <a:defRPr/>
            </a:pPr>
            <a:r>
              <a:rPr lang="en-US" sz="2000" dirty="0" smtClean="0">
                <a:solidFill>
                  <a:prstClr val="black"/>
                </a:solidFill>
                <a:latin typeface="Century Gothic" pitchFamily="34" charset="0"/>
              </a:rPr>
              <a:t/>
            </a:r>
            <a:br>
              <a:rPr lang="en-US" sz="2000" dirty="0" smtClean="0">
                <a:solidFill>
                  <a:prstClr val="black"/>
                </a:solidFill>
                <a:latin typeface="Century Gothic" pitchFamily="34" charset="0"/>
              </a:rPr>
            </a:br>
            <a:endParaRPr lang="en-US" sz="2000" dirty="0">
              <a:solidFill>
                <a:prstClr val="black"/>
              </a:solidFill>
              <a:latin typeface="Century Gothic" pitchFamily="34" charset="0"/>
            </a:endParaRPr>
          </a:p>
        </p:txBody>
      </p:sp>
      <p:sp>
        <p:nvSpPr>
          <p:cNvPr id="18" name="Rectangle 1"/>
          <p:cNvSpPr/>
          <p:nvPr/>
        </p:nvSpPr>
        <p:spPr>
          <a:xfrm>
            <a:off x="2987824" y="2690336"/>
            <a:ext cx="3168352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4000" b="1" i="1" dirty="0">
                <a:solidFill>
                  <a:srgbClr val="0083C7"/>
                </a:solidFill>
                <a:latin typeface="Century Gothic" panose="020B0502020202020204" pitchFamily="34" charset="0"/>
              </a:rPr>
              <a:t>Thank you</a:t>
            </a:r>
          </a:p>
        </p:txBody>
      </p:sp>
      <p:pic>
        <p:nvPicPr>
          <p:cNvPr id="7" name="Imagem 6" descr="gota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2771800" y="2132856"/>
            <a:ext cx="809625" cy="819150"/>
          </a:xfrm>
          <a:prstGeom prst="rect">
            <a:avLst/>
          </a:prstGeom>
        </p:spPr>
      </p:pic>
      <p:pic>
        <p:nvPicPr>
          <p:cNvPr id="8" name="Imagem 7" descr="gota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3275856" y="2492896"/>
            <a:ext cx="489908" cy="495672"/>
          </a:xfrm>
          <a:prstGeom prst="rect">
            <a:avLst/>
          </a:prstGeom>
        </p:spPr>
      </p:pic>
      <p:pic>
        <p:nvPicPr>
          <p:cNvPr id="9" name="Imagem 8" descr="gota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5220072" y="4221088"/>
            <a:ext cx="489908" cy="4956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60962094"/>
      </p:ext>
    </p:extLst>
  </p:cSld>
  <p:clrMapOvr>
    <a:masterClrMapping/>
  </p:clrMapOvr>
  <p:transition spd="slow">
    <p:push/>
  </p:transition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_rels/them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Tema do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Escritório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Papel">
      <a: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63000"/>
                <a:tint val="82000"/>
              </a:schemeClr>
              <a:schemeClr val="phClr">
                <a:tint val="10000"/>
                <a:satMod val="400000"/>
              </a:schemeClr>
            </a:duotone>
          </a:blip>
          <a:tile tx="0" ty="0" sx="40000" sy="40000" flip="none" algn="tl"/>
        </a:blipFill>
        <a:blipFill>
          <a:blip xmlns:r="http://schemas.openxmlformats.org/officeDocument/2006/relationships" r:embed="rId1">
            <a:duotone>
              <a:schemeClr val="phClr">
                <a:shade val="40000"/>
              </a:schemeClr>
              <a:schemeClr val="phClr">
                <a:tint val="42000"/>
              </a:schemeClr>
            </a:duotone>
          </a:blip>
          <a:tile tx="0" ty="0" sx="40000" sy="40000" flip="none" algn="tl"/>
        </a:blipFill>
      </a:fillStyleLst>
      <a:lnStyleLst>
        <a:ln w="127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  <a:ln w="635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95000" rotWithShape="0">
              <a:srgbClr val="000000">
                <a:alpha val="50000"/>
              </a:srgbClr>
            </a:outerShdw>
            <a:softEdge rad="12700"/>
          </a:effectLst>
        </a:effectStyle>
        <a:effectStyle>
          <a:effectLst>
            <a:outerShdw blurRad="95000" rotWithShape="0">
              <a:srgbClr val="000000">
                <a:alpha val="50000"/>
              </a:srgbClr>
            </a:outerShdw>
            <a:softEdge rad="12700"/>
          </a:effectLst>
        </a:effectStyle>
        <a:effectStyle>
          <a:effectLst>
            <a:outerShdw blurRad="95000" algn="tl" rotWithShape="0">
              <a:srgbClr val="000000">
                <a:alpha val="50000"/>
              </a:srgbClr>
            </a:outerShdw>
          </a:effectLst>
          <a:scene3d>
            <a:camera prst="orthographicFront"/>
            <a:lightRig rig="soft" dir="t">
              <a:rot lat="0" lon="0" rev="18000000"/>
            </a:lightRig>
          </a:scene3d>
          <a:sp3d prstMaterial="dkEdge">
            <a:bevelT w="73660" h="44450" prst="riblet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txDef>
      <a:spPr>
        <a:solidFill>
          <a:schemeClr val="bg1"/>
        </a:solidFill>
        <a:effectLst/>
      </a:spPr>
      <a:bodyPr vert="horz" lIns="91440" tIns="45720" rIns="91440" bIns="45720" rtlCol="0" anchor="ctr">
        <a:noAutofit/>
      </a:bodyPr>
      <a:lstStyle>
        <a:defPPr>
          <a:defRPr sz="2800" i="1" dirty="0">
            <a:solidFill>
              <a:srgbClr val="0083C7"/>
            </a:solidFill>
            <a:latin typeface="Century Gothic" panose="020B0502020202020204" pitchFamily="34" charset="0"/>
            <a:ea typeface="+mn-ea"/>
            <a:cs typeface="+mn-cs"/>
          </a:defRPr>
        </a:defPPr>
      </a:lstStyle>
    </a:txDef>
  </a:objectDefaults>
  <a:extraClrSchemeLst/>
</a:theme>
</file>

<file path=ppt/theme/theme2.xml><?xml version="1.0" encoding="utf-8"?>
<a:theme xmlns:a="http://schemas.openxmlformats.org/drawingml/2006/main" name="1_Tema do Office">
  <a:themeElements>
    <a:clrScheme name="Escritório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Escritório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Escritório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2_Tema do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Escritório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Papel">
      <a: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63000"/>
                <a:tint val="82000"/>
              </a:schemeClr>
              <a:schemeClr val="phClr">
                <a:tint val="10000"/>
                <a:satMod val="400000"/>
              </a:schemeClr>
            </a:duotone>
          </a:blip>
          <a:tile tx="0" ty="0" sx="40000" sy="40000" flip="none" algn="tl"/>
        </a:blipFill>
        <a:blipFill>
          <a:blip xmlns:r="http://schemas.openxmlformats.org/officeDocument/2006/relationships" r:embed="rId1">
            <a:duotone>
              <a:schemeClr val="phClr">
                <a:shade val="40000"/>
              </a:schemeClr>
              <a:schemeClr val="phClr">
                <a:tint val="42000"/>
              </a:schemeClr>
            </a:duotone>
          </a:blip>
          <a:tile tx="0" ty="0" sx="40000" sy="40000" flip="none" algn="tl"/>
        </a:blipFill>
      </a:fillStyleLst>
      <a:lnStyleLst>
        <a:ln w="127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  <a:ln w="635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95000" rotWithShape="0">
              <a:srgbClr val="000000">
                <a:alpha val="50000"/>
              </a:srgbClr>
            </a:outerShdw>
            <a:softEdge rad="12700"/>
          </a:effectLst>
        </a:effectStyle>
        <a:effectStyle>
          <a:effectLst>
            <a:outerShdw blurRad="95000" rotWithShape="0">
              <a:srgbClr val="000000">
                <a:alpha val="50000"/>
              </a:srgbClr>
            </a:outerShdw>
            <a:softEdge rad="12700"/>
          </a:effectLst>
        </a:effectStyle>
        <a:effectStyle>
          <a:effectLst>
            <a:outerShdw blurRad="95000" algn="tl" rotWithShape="0">
              <a:srgbClr val="000000">
                <a:alpha val="50000"/>
              </a:srgbClr>
            </a:outerShdw>
          </a:effectLst>
          <a:scene3d>
            <a:camera prst="orthographicFront"/>
            <a:lightRig rig="soft" dir="t">
              <a:rot lat="0" lon="0" rev="18000000"/>
            </a:lightRig>
          </a:scene3d>
          <a:sp3d prstMaterial="dkEdge">
            <a:bevelT w="73660" h="44450" prst="riblet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Tema do Office">
  <a:themeElements>
    <a:clrScheme name="Escritório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Escritório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Escritório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Angles</Template>
  <TotalTime>0</TotalTime>
  <Words>437</Words>
  <Application>Microsoft Office PowerPoint</Application>
  <PresentationFormat>Apresentação na tela (4:3)</PresentationFormat>
  <Paragraphs>145</Paragraphs>
  <Slides>23</Slides>
  <Notes>5</Notes>
  <HiddenSlides>0</HiddenSlides>
  <MMClips>0</MMClips>
  <ScaleCrop>false</ScaleCrop>
  <HeadingPairs>
    <vt:vector size="6" baseType="variant">
      <vt:variant>
        <vt:lpstr>Fontes usadas</vt:lpstr>
      </vt:variant>
      <vt:variant>
        <vt:i4>6</vt:i4>
      </vt:variant>
      <vt:variant>
        <vt:lpstr>Tema</vt:lpstr>
      </vt:variant>
      <vt:variant>
        <vt:i4>3</vt:i4>
      </vt:variant>
      <vt:variant>
        <vt:lpstr>Títulos de slides</vt:lpstr>
      </vt:variant>
      <vt:variant>
        <vt:i4>23</vt:i4>
      </vt:variant>
    </vt:vector>
  </HeadingPairs>
  <TitlesOfParts>
    <vt:vector size="32" baseType="lpstr">
      <vt:lpstr>Arial</vt:lpstr>
      <vt:lpstr>Bell MT</vt:lpstr>
      <vt:lpstr>Calibri</vt:lpstr>
      <vt:lpstr>Century Gothic</vt:lpstr>
      <vt:lpstr>Times New Roman</vt:lpstr>
      <vt:lpstr>Wingdings</vt:lpstr>
      <vt:lpstr>Tema do Office</vt:lpstr>
      <vt:lpstr>1_Tema do Office</vt:lpstr>
      <vt:lpstr>2_Tema do Office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 Long Term Low Cost Funding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/>
  <cp:lastModifiedBy/>
  <cp:revision>1</cp:revision>
  <dcterms:created xsi:type="dcterms:W3CDTF">2013-11-01T19:55:02Z</dcterms:created>
  <dcterms:modified xsi:type="dcterms:W3CDTF">2016-04-01T00:28:42Z</dcterms:modified>
</cp:coreProperties>
</file>