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6" r:id="rId4"/>
  </p:sldMasterIdLst>
  <p:sldIdLst>
    <p:sldId id="261" r:id="rId5"/>
    <p:sldId id="266" r:id="rId6"/>
    <p:sldId id="10220" r:id="rId7"/>
    <p:sldId id="10218" r:id="rId8"/>
    <p:sldId id="10206" r:id="rId9"/>
    <p:sldId id="4352" r:id="rId10"/>
    <p:sldId id="4350" r:id="rId11"/>
    <p:sldId id="10219" r:id="rId12"/>
    <p:sldId id="262" r:id="rId13"/>
    <p:sldId id="264" r:id="rId14"/>
    <p:sldId id="263" r:id="rId15"/>
    <p:sldId id="265" r:id="rId16"/>
    <p:sldId id="10222" r:id="rId17"/>
    <p:sldId id="10223" r:id="rId18"/>
    <p:sldId id="10224" r:id="rId19"/>
    <p:sldId id="10221" r:id="rId20"/>
    <p:sldId id="258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78A"/>
    <a:srgbClr val="134D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rson Kelman" userId="be71c4f3eaf3d83c" providerId="LiveId" clId="{A1CBDFC7-3572-43AA-82B0-477716784C76}"/>
    <pc:docChg chg="modSld">
      <pc:chgData name="Jerson Kelman" userId="be71c4f3eaf3d83c" providerId="LiveId" clId="{A1CBDFC7-3572-43AA-82B0-477716784C76}" dt="2024-08-19T08:49:35.807" v="19" actId="14100"/>
      <pc:docMkLst>
        <pc:docMk/>
      </pc:docMkLst>
      <pc:sldChg chg="modSp mod">
        <pc:chgData name="Jerson Kelman" userId="be71c4f3eaf3d83c" providerId="LiveId" clId="{A1CBDFC7-3572-43AA-82B0-477716784C76}" dt="2024-08-19T08:49:35.807" v="19" actId="14100"/>
        <pc:sldMkLst>
          <pc:docMk/>
          <pc:sldMk cId="61153730" sldId="266"/>
        </pc:sldMkLst>
        <pc:spChg chg="mod">
          <ac:chgData name="Jerson Kelman" userId="be71c4f3eaf3d83c" providerId="LiveId" clId="{A1CBDFC7-3572-43AA-82B0-477716784C76}" dt="2024-08-19T08:49:35.807" v="19" actId="14100"/>
          <ac:spMkLst>
            <pc:docMk/>
            <pc:sldMk cId="61153730" sldId="266"/>
            <ac:spMk id="3" creationId="{31226045-B0A8-83B8-35AF-677B997A295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gif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gif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Desenho de faca&#10;&#10;Descrição gerada automaticamente com confiança baixa">
            <a:extLst>
              <a:ext uri="{FF2B5EF4-FFF2-40B4-BE49-F238E27FC236}">
                <a16:creationId xmlns:a16="http://schemas.microsoft.com/office/drawing/2014/main" id="{DA87663D-8980-1718-D4EB-4758A4B9A5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3490"/>
          <a:stretch/>
        </p:blipFill>
        <p:spPr>
          <a:xfrm>
            <a:off x="-155183" y="-162447"/>
            <a:ext cx="12502366" cy="2228254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1F83871E-4158-B1A1-11C8-BD904B6E7449}"/>
              </a:ext>
            </a:extLst>
          </p:cNvPr>
          <p:cNvSpPr/>
          <p:nvPr userDrawn="1"/>
        </p:nvSpPr>
        <p:spPr>
          <a:xfrm>
            <a:off x="8781143" y="-162446"/>
            <a:ext cx="3410857" cy="19328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1121F6F-A3E9-908E-B277-483F3BEADB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2943" y="2228254"/>
            <a:ext cx="6484505" cy="2228254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pt-BR" dirty="0"/>
              <a:t>Clique para editar o título da apresentação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15DB7E9-300D-35BC-9C61-A2F66D9BA42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62944" y="4589463"/>
            <a:ext cx="648450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 dirty="0"/>
              <a:t>Clique para inserir os palestrantes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D20A5C2-8A5D-5854-2612-33A95B24C540}"/>
              </a:ext>
            </a:extLst>
          </p:cNvPr>
          <p:cNvSpPr/>
          <p:nvPr userDrawn="1"/>
        </p:nvSpPr>
        <p:spPr>
          <a:xfrm>
            <a:off x="1" y="6610865"/>
            <a:ext cx="12192000" cy="247136"/>
          </a:xfrm>
          <a:prstGeom prst="rect">
            <a:avLst/>
          </a:prstGeom>
          <a:solidFill>
            <a:srgbClr val="0047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 descr="Texto&#10;&#10;Descrição gerada automaticamente">
            <a:extLst>
              <a:ext uri="{FF2B5EF4-FFF2-40B4-BE49-F238E27FC236}">
                <a16:creationId xmlns:a16="http://schemas.microsoft.com/office/drawing/2014/main" id="{89539FAA-D436-6032-8EF8-51C066DEB8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850"/>
          <a:stretch/>
        </p:blipFill>
        <p:spPr>
          <a:xfrm>
            <a:off x="9123583" y="160076"/>
            <a:ext cx="2727542" cy="1351394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B047A6F7-8DA9-2439-3887-F87C9FC5361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01196" y="3036606"/>
            <a:ext cx="3362926" cy="175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73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esenho de faca&#10;&#10;Descrição gerada automaticamente com confiança baixa">
            <a:extLst>
              <a:ext uri="{FF2B5EF4-FFF2-40B4-BE49-F238E27FC236}">
                <a16:creationId xmlns:a16="http://schemas.microsoft.com/office/drawing/2014/main" id="{80A64137-28D8-FB67-4E65-C6414FA8D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1865" b="1"/>
          <a:stretch/>
        </p:blipFill>
        <p:spPr>
          <a:xfrm>
            <a:off x="-155183" y="0"/>
            <a:ext cx="12502366" cy="1393551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974811A-5E94-4A4F-F214-C7913919BC13}"/>
              </a:ext>
            </a:extLst>
          </p:cNvPr>
          <p:cNvSpPr/>
          <p:nvPr userDrawn="1"/>
        </p:nvSpPr>
        <p:spPr>
          <a:xfrm>
            <a:off x="2075531" y="0"/>
            <a:ext cx="2248930" cy="1094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04C1A9C-FFD9-F25A-792A-17014748D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6180"/>
            <a:ext cx="10515600" cy="679306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pt-BR" dirty="0"/>
              <a:t>Clique para editar o título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D3CAA470-32EF-6697-33AE-5EDE6C92331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144285"/>
            <a:ext cx="10515600" cy="45694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pt-BR" dirty="0"/>
              <a:t>Clique para editar os texto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60D1860-ACEB-8F7F-BC4A-280154138E21}"/>
              </a:ext>
            </a:extLst>
          </p:cNvPr>
          <p:cNvSpPr/>
          <p:nvPr userDrawn="1"/>
        </p:nvSpPr>
        <p:spPr>
          <a:xfrm>
            <a:off x="1" y="6713697"/>
            <a:ext cx="12192000" cy="144304"/>
          </a:xfrm>
          <a:prstGeom prst="rect">
            <a:avLst/>
          </a:prstGeom>
          <a:solidFill>
            <a:srgbClr val="0047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D6848EB3-1430-57D3-8241-6AE8E8297A3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18127" y="144303"/>
            <a:ext cx="1563737" cy="81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727B1A-2760-7BFF-BFAE-BA94A3CB2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7AF369-5061-78CE-5B54-425CAA4C7A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8390B9F-054D-3A64-341E-B645148C0C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92CD06E-0A07-7094-9A23-6E4C49250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644B-8497-D247-BE52-B528BC002881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26E0BC9-38C5-F5FD-4038-613179DCB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E3BE6F-6C6B-3E7F-51E4-A00AFAEDF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9581-1740-7C46-973A-2FF6A4411E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6824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076D86-107A-02FE-AEDE-B4F38920D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17DCC41-3A4C-3175-CD18-CB104B034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C672142-2543-2770-2447-97EC160418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0343EBA-5052-765C-5ACE-E120A096DD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9AA03F0-0EE0-0680-25E3-C0B5E28B29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0E26838-0B9F-DD52-77A0-447CB4128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644B-8497-D247-BE52-B528BC002881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9C9052C-45F5-55B5-33C8-ABAE6F661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7021CB1-3D4C-6584-8B6A-9DB68A136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9581-1740-7C46-973A-2FF6A4411E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8280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520BE0-460F-88F8-748A-9597F9220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85455"/>
            <a:ext cx="10515600" cy="679306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pt-BR" dirty="0"/>
              <a:t>Clique para editar o 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B709B9-222E-9DEA-B578-D73B4D698B8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21356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pt-BR" dirty="0"/>
              <a:t>Clique para editar os texto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</p:txBody>
      </p:sp>
    </p:spTree>
    <p:extLst>
      <p:ext uri="{BB962C8B-B14F-4D97-AF65-F5344CB8AC3E}">
        <p14:creationId xmlns:p14="http://schemas.microsoft.com/office/powerpoint/2010/main" val="3694581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692A2A-5C19-4045-6393-B3DAAB4B8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D7DCBBC-FC83-A407-71E5-27527304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644B-8497-D247-BE52-B528BC002881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49EC0C7-E12B-1B05-4410-57F3742E5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1D67099-999A-E89D-55A4-E2F1D627D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9581-1740-7C46-973A-2FF6A4411E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9719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19816B2-7E97-0839-A146-C8FD223AD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644B-8497-D247-BE52-B528BC002881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CCCAD06-32A1-1A87-CE5B-BF7D20A76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57DD245-D86D-57D6-3FB2-118AB1204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9581-1740-7C46-973A-2FF6A4411E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116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13F8DB-2DF2-5121-4C20-BF65CD50B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A3FB0B5-5992-C87E-365B-C96DF800C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394E9CF-6EB4-E015-B6E3-8FEBDD3E96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A5EB195-0429-C306-D00A-6E9897F36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644B-8497-D247-BE52-B528BC002881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48EF237-FC79-25DB-6C66-688179FFD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762E163-DD51-66E8-B0C2-4DEF25D7A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9581-1740-7C46-973A-2FF6A4411E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1431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727A7F-E7D6-CAED-DBC0-DCBF6F134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79D7CD4-F85D-C059-D1BF-F7B0DF1C02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5140A3F-FA01-CB6D-03A6-3A929D1756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45BF386-5858-4022-DFD4-E3F25B7D8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644B-8497-D247-BE52-B528BC002881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8E25233-37F1-D05D-A97C-5DE3E3C09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DEA7191-E8FC-A0D8-CACF-EE9B0219A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9581-1740-7C46-973A-2FF6A4411E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0353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8025BE-32CF-0284-4B4F-583A896FE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9DCD56F-E415-F794-98BE-E95C17EE84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FDF56D-AB00-8381-A4DA-ED2921CC2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644B-8497-D247-BE52-B528BC002881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2F627F6-1841-DB08-5652-398618B0B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80AFC3-0050-273D-992B-C3A844D3A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9581-1740-7C46-973A-2FF6A4411E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2442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A7AEBFA-2687-6D59-AD50-057F4D3FEC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17E5DA7-A6C5-119A-4C12-2E0A87A9AD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3E770F-0C3C-8CA0-7CB3-310CF13B7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644B-8497-D247-BE52-B528BC002881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83F290F-3A54-2BA0-9F81-B69234418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7126732-0D03-9AFD-19F1-F9699FEA8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9581-1740-7C46-973A-2FF6A4411E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0197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B30006-0B08-FB7D-C666-70A8120026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C56BEA9-26FB-EA0A-66CD-6787E7335B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554DA97-FE8E-DD02-FB8E-653C3F664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6259B-D0EF-4519-A05B-5D39287EC64C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95648EC-BD06-2EE2-A5EC-DF311B966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C429F20-DAB6-166A-1CD0-9EC751CBA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F65DD-2DDB-47DF-A270-55B9BB9EDE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174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FF8B83-6805-DA53-0563-42C588A76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0FA18DB-8BA9-8C89-60C3-9B72405C9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6F81090-DF05-6127-5752-F7C225E99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6259B-D0EF-4519-A05B-5D39287EC64C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82FF7E8-430A-C266-6E15-5CE68FA4F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9D766C-0FC7-60B9-212E-B70890485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F65DD-2DDB-47DF-A270-55B9BB9EDE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98911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8CC05F-4CF3-D3EE-9CD4-E74835770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9967768-95E9-D51C-6DF0-8455E5017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14C88E-BB6C-E0E3-BA4F-3452B112D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6259B-D0EF-4519-A05B-5D39287EC64C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19E9D28-A989-31C8-175E-7482B22E5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8CB001E-F000-3DFD-E313-678782BB3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F65DD-2DDB-47DF-A270-55B9BB9EDE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67232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18A4EA-6413-537C-56C0-08C8C4669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5120EC9-27D2-91F7-08F2-9A97977229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024C5E2-4395-2B9F-8CFB-00FAF7A949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8EE3D5B-6AFF-A4EE-0D60-DEBD1F6AB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6259B-D0EF-4519-A05B-5D39287EC64C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AF3D0F8-F636-2719-F4AE-E45D831E9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63866BB-7404-E0DC-B99B-5D126ABDD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F65DD-2DDB-47DF-A270-55B9BB9EDE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45131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1B9C62-183E-9F38-384D-318A2C624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9C4EA0-310C-DA9B-CDCD-0661794914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21E651A-C8D5-0FBD-8D61-DC5D1E3E0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9980F99-6976-F675-DC33-89C8A38435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4449F9F-8AF4-8E3E-159A-DC3BAB49AF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2D7E6AC-0A61-64D6-2A29-25320EFC7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6259B-D0EF-4519-A05B-5D39287EC64C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F62A17D-115E-A52D-4F7D-3022B2281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69663BC-BB2F-658E-1063-0151B5B48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F65DD-2DDB-47DF-A270-55B9BB9EDE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37465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814CB6-A26A-E013-CDF7-E809C6E62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11D3AEA-4902-56A3-9BC2-029481C83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6259B-D0EF-4519-A05B-5D39287EC64C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1AA6F72-CA62-8DC4-1A4D-630E725C3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F070365-885A-DA97-941B-12E11D2D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F65DD-2DDB-47DF-A270-55B9BB9EDE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4115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21E5257-415C-DFCC-9FFC-7612BD10A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6259B-D0EF-4519-A05B-5D39287EC64C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47D6FE3-FB90-D9D7-6DEA-2E3545640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FC54D5A-F863-6755-7FB2-C1E131FC7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F65DD-2DDB-47DF-A270-55B9BB9EDE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0521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CCE4A6-455F-88A1-16F6-7D79C789F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E91CAB0-17DB-EF00-E064-7D6CEB641B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97A17B1-6ED3-FA0E-8FF0-C6C27CE5C4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984C4C3-FD15-9CB2-5D32-EF88E350B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6259B-D0EF-4519-A05B-5D39287EC64C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FBD2696-C146-0BE1-E864-7F23DEC97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E36B875-557B-A2B4-4E51-9078E96E7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F65DD-2DDB-47DF-A270-55B9BB9EDE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08136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0551A3-F0D1-25FB-21F3-23F1918C7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E3CBFB2-A691-822A-483D-8D6F418C3C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06F2ED1-D796-D084-6184-7D4AB088B3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624EDBE-5BF6-C5EC-EA73-0990AD249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6259B-D0EF-4519-A05B-5D39287EC64C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0E52051-EEC9-75C4-C1B2-4A8DE6751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03F63FB-39CF-1BF9-CAAC-2D893350B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F65DD-2DDB-47DF-A270-55B9BB9EDE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34993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A58891-41AB-A7FC-6846-089DAF6B4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F44E4AD-7BFF-B419-79EC-638BFEA27D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6277E4D-3900-FA49-ABFD-9D300A265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6259B-D0EF-4519-A05B-5D39287EC64C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B0A671-194B-997A-46D1-B0F3327C6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45072E-5DB3-9E67-7827-46B22807B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F65DD-2DDB-47DF-A270-55B9BB9EDE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41949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405F73-D519-46AA-E4C1-E4E10C1986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98D4CE1-1FC0-31E5-2D88-0748FB2BF5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BFA2483-388D-F540-0AF3-6378FCE5E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6259B-D0EF-4519-A05B-5D39287EC64C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4C4DCE9-7999-5B17-886C-94BC8B5DE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B0F242A-7DD7-2112-090E-802695CDF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F65DD-2DDB-47DF-A270-55B9BB9EDE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47152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pa">
    <p:bg>
      <p:bgPr>
        <a:solidFill>
          <a:srgbClr val="13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0FA5F7-A308-4685-AC06-14A0CD51EE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900" y="2487226"/>
            <a:ext cx="3886200" cy="1883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0388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67BD221-B024-40A9-982E-C73F6B3126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860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D300E5F-C7E1-4026-9447-A778B565A14E}"/>
              </a:ext>
            </a:extLst>
          </p:cNvPr>
          <p:cNvSpPr/>
          <p:nvPr userDrawn="1"/>
        </p:nvSpPr>
        <p:spPr bwMode="auto">
          <a:xfrm>
            <a:off x="0" y="1066800"/>
            <a:ext cx="12192000" cy="3200400"/>
          </a:xfrm>
          <a:prstGeom prst="rect">
            <a:avLst/>
          </a:prstGeom>
          <a:solidFill>
            <a:srgbClr val="132A4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>
              <a:ln>
                <a:noFill/>
              </a:ln>
              <a:solidFill>
                <a:srgbClr val="365F91"/>
              </a:solidFill>
              <a:effectLst/>
              <a:latin typeface="Arial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79F3FF27-4812-4C52-AFCF-D31462A1D70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43000" y="1290970"/>
            <a:ext cx="10210800" cy="1352550"/>
          </a:xfrm>
        </p:spPr>
        <p:txBody>
          <a:bodyPr/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pt-BR" noProof="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02364E96-FDF6-450A-8490-21BDF4F1C7E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828800" y="2743200"/>
            <a:ext cx="8534400" cy="1325563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subtitle style</a:t>
            </a:r>
            <a:endParaRPr lang="pt-BR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0C8F72-8502-427C-B0DF-C2184415807A}"/>
              </a:ext>
            </a:extLst>
          </p:cNvPr>
          <p:cNvSpPr/>
          <p:nvPr userDrawn="1"/>
        </p:nvSpPr>
        <p:spPr bwMode="auto">
          <a:xfrm>
            <a:off x="0" y="6324600"/>
            <a:ext cx="12192000" cy="533400"/>
          </a:xfrm>
          <a:prstGeom prst="rect">
            <a:avLst/>
          </a:prstGeom>
          <a:solidFill>
            <a:srgbClr val="132A4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>
              <a:ln>
                <a:noFill/>
              </a:ln>
              <a:solidFill>
                <a:srgbClr val="365F91"/>
              </a:solidFill>
              <a:effectLst/>
              <a:latin typeface="Arial" charset="0"/>
            </a:endParaRP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7993F462-7002-486E-BA1A-C4181116D9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2857500" y="6407943"/>
            <a:ext cx="6781800" cy="3667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1440" tIns="45720" rIns="91440" bIns="45720" numCol="1" anchor="t" anchorCtr="1" compatLnSpc="1">
            <a:prstTxWarp prst="textNoShape">
              <a:avLst/>
            </a:prstTxWarp>
          </a:bodyPr>
          <a:lstStyle>
            <a:lvl1pPr>
              <a:defRPr sz="1800" b="0">
                <a:solidFill>
                  <a:schemeClr val="bg1"/>
                </a:solidFill>
                <a:latin typeface="Myriad Pro" panose="020B0503030403020204" pitchFamily="34" charset="0"/>
              </a:defRPr>
            </a:lvl1pPr>
          </a:lstStyle>
          <a:p>
            <a:pPr>
              <a:defRPr/>
            </a:pPr>
            <a:r>
              <a:rPr lang="en-US"/>
              <a:t>Setembro de 2019</a:t>
            </a:r>
            <a:endParaRPr lang="pt-BR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6BB2724-4EC9-4FD9-9BE8-F83B857C1F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394092"/>
            <a:ext cx="851541" cy="41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5514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pics Slide">
    <p:bg>
      <p:bgPr>
        <a:solidFill>
          <a:srgbClr val="13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21ED682-80FD-4840-83E7-9F258BD753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231775"/>
            <a:ext cx="11353800" cy="606425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pt-BR" noProof="0" dirty="0" err="1"/>
              <a:t>Outline</a:t>
            </a:r>
            <a:endParaRPr lang="pt-BR" noProof="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D1708B9-438F-42CD-AF96-41C4D917983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990600"/>
            <a:ext cx="11353800" cy="5562600"/>
          </a:xfrm>
        </p:spPr>
        <p:txBody>
          <a:bodyPr/>
          <a:lstStyle>
            <a:lvl1pPr marL="292100" indent="-228600">
              <a:lnSpc>
                <a:spcPct val="100000"/>
              </a:lnSpc>
              <a:spcAft>
                <a:spcPts val="1800"/>
              </a:spcAft>
              <a:buClr>
                <a:schemeClr val="bg1"/>
              </a:buClr>
              <a:defRPr b="1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3321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Click to edit Master title style</a:t>
            </a:r>
            <a:endParaRPr lang="pt-BR" noProof="0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5E0EC-5632-4DB9-8B53-D9896BFE4A0F}" type="slidenum">
              <a:rPr lang="pt-BR" noProof="0" smtClean="0"/>
              <a:pPr>
                <a:defRPr/>
              </a:pPr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7263838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Click to edit Master title style</a:t>
            </a:r>
            <a:endParaRPr lang="pt-BR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1000" y="1068388"/>
            <a:ext cx="11353800" cy="5332412"/>
          </a:xfrm>
        </p:spPr>
        <p:txBody>
          <a:bodyPr/>
          <a:lstStyle>
            <a:lvl1pPr algn="just">
              <a:buClr>
                <a:schemeClr val="tx1">
                  <a:lumMod val="85000"/>
                  <a:lumOff val="15000"/>
                </a:schemeClr>
              </a:buClr>
              <a:buSzPct val="50000"/>
              <a:buFont typeface="Arial" pitchFamily="34" charset="0"/>
              <a:buChar char="►"/>
              <a:defRPr/>
            </a:lvl1pPr>
            <a:lvl2pPr marL="628650" indent="-217488" algn="just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2000" baseline="0"/>
            </a:lvl2pPr>
            <a:lvl3pPr marL="971550" indent="-193675" algn="just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1800" baseline="0"/>
            </a:lvl3pPr>
            <a:lvl4pPr marL="1314450" indent="-171450" algn="just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1800" baseline="0"/>
            </a:lvl4pPr>
            <a:lvl5pPr marL="1714500" indent="-206375" algn="just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1800" baseline="0"/>
            </a:lvl5pPr>
          </a:lstStyle>
          <a:p>
            <a:pPr lvl="0"/>
            <a:r>
              <a:rPr lang="pt-BR" noProof="0"/>
              <a:t>Edit Master text styles</a:t>
            </a:r>
          </a:p>
          <a:p>
            <a:pPr lvl="1"/>
            <a:r>
              <a:rPr lang="pt-BR" noProof="0"/>
              <a:t>Second level</a:t>
            </a:r>
          </a:p>
          <a:p>
            <a:pPr lvl="2"/>
            <a:r>
              <a:rPr lang="pt-BR" noProof="0"/>
              <a:t>Third level</a:t>
            </a:r>
          </a:p>
          <a:p>
            <a:pPr lvl="3"/>
            <a:r>
              <a:rPr lang="pt-BR" noProof="0"/>
              <a:t>Fourth level</a:t>
            </a:r>
          </a:p>
          <a:p>
            <a:pPr lvl="4"/>
            <a:r>
              <a:rPr lang="pt-BR" noProof="0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44DCD-DD8C-49E0-BC11-9AAD323B4E7F}" type="slidenum">
              <a:rPr lang="pt-BR" noProof="0" smtClean="0"/>
              <a:pPr>
                <a:defRPr/>
              </a:pPr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7404375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rtered_No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13979-A627-4040-ABA5-10EC4B205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B33645-BA01-4F7D-8AAB-F47C35B1F7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25989-05F9-4903-9B8F-7A4BBAAC4615}" type="slidenum">
              <a:rPr lang="pt-BR" noProof="0" smtClean="0"/>
              <a:pPr>
                <a:defRPr/>
              </a:pPr>
              <a:t>‹nº›</a:t>
            </a:fld>
            <a:endParaRPr lang="pt-BR" noProof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43A15C-D74B-49D1-A0A8-931A4BD329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1000" y="1346199"/>
            <a:ext cx="5638800" cy="2286000"/>
          </a:xfrm>
        </p:spPr>
        <p:txBody>
          <a:bodyPr/>
          <a:lstStyle>
            <a:lvl1pPr marL="177800" indent="-177800">
              <a:spcBef>
                <a:spcPts val="300"/>
              </a:spcBef>
              <a:spcAft>
                <a:spcPts val="0"/>
              </a:spcAft>
              <a:defRPr sz="1400"/>
            </a:lvl1pPr>
            <a:lvl2pPr marL="457200" indent="-165100">
              <a:spcAft>
                <a:spcPts val="0"/>
              </a:spcAft>
              <a:defRPr sz="1200"/>
            </a:lvl2pPr>
            <a:lvl3pPr marL="800100" indent="-206375">
              <a:spcAft>
                <a:spcPts val="0"/>
              </a:spcAft>
              <a:defRPr sz="1100"/>
            </a:lvl3pPr>
            <a:lvl4pPr marL="1028700" indent="-206375">
              <a:spcAft>
                <a:spcPts val="0"/>
              </a:spcAft>
              <a:defRPr sz="1100"/>
            </a:lvl4pPr>
            <a:lvl5pPr marL="1257300" indent="-206375">
              <a:spcAft>
                <a:spcPts val="0"/>
              </a:spcAft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FF5A944-CCB7-4F9C-817F-5508885388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000" y="939800"/>
            <a:ext cx="5334000" cy="330193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2F5066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485147CE-E925-43D6-80DF-C22F3FD434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000" y="4114798"/>
            <a:ext cx="5638800" cy="2286000"/>
          </a:xfrm>
        </p:spPr>
        <p:txBody>
          <a:bodyPr/>
          <a:lstStyle>
            <a:lvl1pPr marL="177800" indent="-177800">
              <a:spcBef>
                <a:spcPts val="300"/>
              </a:spcBef>
              <a:spcAft>
                <a:spcPts val="0"/>
              </a:spcAft>
              <a:defRPr sz="1400"/>
            </a:lvl1pPr>
            <a:lvl2pPr marL="457200" indent="-165100">
              <a:spcAft>
                <a:spcPts val="0"/>
              </a:spcAft>
              <a:defRPr sz="1200"/>
            </a:lvl2pPr>
            <a:lvl3pPr marL="800100" indent="-206375">
              <a:spcAft>
                <a:spcPts val="0"/>
              </a:spcAft>
              <a:defRPr sz="1100"/>
            </a:lvl3pPr>
            <a:lvl4pPr marL="1028700" indent="-206375">
              <a:spcAft>
                <a:spcPts val="0"/>
              </a:spcAft>
              <a:defRPr sz="1100"/>
            </a:lvl4pPr>
            <a:lvl5pPr marL="1257300" indent="-206375">
              <a:spcAft>
                <a:spcPts val="0"/>
              </a:spcAft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F9F813EB-47D4-4426-AD31-86664C96F6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00" y="1346199"/>
            <a:ext cx="5638800" cy="2286000"/>
          </a:xfrm>
        </p:spPr>
        <p:txBody>
          <a:bodyPr/>
          <a:lstStyle>
            <a:lvl1pPr marL="177800" indent="-177800">
              <a:spcBef>
                <a:spcPts val="300"/>
              </a:spcBef>
              <a:spcAft>
                <a:spcPts val="0"/>
              </a:spcAft>
              <a:defRPr sz="1400"/>
            </a:lvl1pPr>
            <a:lvl2pPr marL="457200" indent="-165100">
              <a:spcAft>
                <a:spcPts val="0"/>
              </a:spcAft>
              <a:defRPr sz="1200"/>
            </a:lvl2pPr>
            <a:lvl3pPr marL="800100" indent="-206375">
              <a:spcAft>
                <a:spcPts val="0"/>
              </a:spcAft>
              <a:defRPr sz="1100"/>
            </a:lvl3pPr>
            <a:lvl4pPr marL="1028700" indent="-206375">
              <a:spcAft>
                <a:spcPts val="0"/>
              </a:spcAft>
              <a:defRPr sz="1100"/>
            </a:lvl4pPr>
            <a:lvl5pPr marL="1257300" indent="-206375">
              <a:spcAft>
                <a:spcPts val="0"/>
              </a:spcAft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D4D27B2B-FF65-40C6-91BF-B204C07B35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6000" y="939800"/>
            <a:ext cx="5334000" cy="330193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2F5066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C48AE275-3D23-4C78-9C4E-A4495A87DBE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96000" y="4114798"/>
            <a:ext cx="5638800" cy="2286000"/>
          </a:xfrm>
        </p:spPr>
        <p:txBody>
          <a:bodyPr/>
          <a:lstStyle>
            <a:lvl1pPr marL="177800" indent="-177800">
              <a:spcBef>
                <a:spcPts val="300"/>
              </a:spcBef>
              <a:spcAft>
                <a:spcPts val="0"/>
              </a:spcAft>
              <a:defRPr sz="1400"/>
            </a:lvl1pPr>
            <a:lvl2pPr marL="457200" indent="-165100">
              <a:spcAft>
                <a:spcPts val="0"/>
              </a:spcAft>
              <a:defRPr sz="1200"/>
            </a:lvl2pPr>
            <a:lvl3pPr marL="800100" indent="-206375">
              <a:spcAft>
                <a:spcPts val="0"/>
              </a:spcAft>
              <a:defRPr sz="1100"/>
            </a:lvl3pPr>
            <a:lvl4pPr marL="1028700" indent="-206375">
              <a:spcAft>
                <a:spcPts val="0"/>
              </a:spcAft>
              <a:defRPr sz="1100"/>
            </a:lvl4pPr>
            <a:lvl5pPr marL="1257300" indent="-206375">
              <a:spcAft>
                <a:spcPts val="0"/>
              </a:spcAft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68811EE4-AEF1-4D3D-A323-FCB618901D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1000" y="3708399"/>
            <a:ext cx="5334000" cy="330193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2F5066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6682A83B-055F-4EE7-BFA5-C9ECCF6B85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96000" y="3708399"/>
            <a:ext cx="5334000" cy="330193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2F5066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43018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ig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noProof="0" dirty="0"/>
              <a:t>Click to edit Master title style</a:t>
            </a:r>
            <a:endParaRPr lang="pt-BR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8388"/>
            <a:ext cx="11353800" cy="5332412"/>
          </a:xfrm>
        </p:spPr>
        <p:txBody>
          <a:bodyPr/>
          <a:lstStyle>
            <a:lvl1pPr algn="just">
              <a:buClr>
                <a:schemeClr val="tx1">
                  <a:lumMod val="85000"/>
                  <a:lumOff val="15000"/>
                </a:schemeClr>
              </a:buClr>
              <a:buSzPct val="50000"/>
              <a:buFont typeface="Arial" pitchFamily="34" charset="0"/>
              <a:buChar char="►"/>
              <a:defRPr sz="2800"/>
            </a:lvl1pPr>
            <a:lvl2pPr marL="628650" indent="-217488" algn="just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2400" baseline="0"/>
            </a:lvl2pPr>
            <a:lvl3pPr marL="971550" indent="-193675" algn="just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2000" baseline="0"/>
            </a:lvl3pPr>
            <a:lvl4pPr marL="1314450" indent="-171450" algn="just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2000" baseline="0"/>
            </a:lvl4pPr>
            <a:lvl5pPr marL="1714500" indent="-206375" algn="just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2000" baseline="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pt-BR" noProof="0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44DCD-DD8C-49E0-BC11-9AAD323B4E7F}" type="slidenum">
              <a:rPr lang="pt-BR" noProof="0" smtClean="0"/>
              <a:pPr>
                <a:defRPr/>
              </a:pPr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588956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Click to edit Master title style</a:t>
            </a:r>
            <a:endParaRPr lang="pt-BR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068388"/>
            <a:ext cx="5585884" cy="5484812"/>
          </a:xfrm>
        </p:spPr>
        <p:txBody>
          <a:bodyPr>
            <a:normAutofit/>
          </a:bodyPr>
          <a:lstStyle>
            <a:lvl1pPr marL="285750" indent="-285750">
              <a:buSzPct val="50000"/>
              <a:buFont typeface="Tahoma" panose="020B0604030504040204" pitchFamily="34" charset="0"/>
              <a:buChar char="►"/>
              <a:defRPr sz="2200"/>
            </a:lvl1pPr>
            <a:lvl2pPr>
              <a:defRPr sz="2000" baseline="0"/>
            </a:lvl2pPr>
            <a:lvl3pPr>
              <a:defRPr sz="1800" baseline="0"/>
            </a:lvl3pPr>
            <a:lvl4pPr>
              <a:defRPr sz="1600" baseline="0"/>
            </a:lvl4pPr>
            <a:lvl5pPr>
              <a:defRPr sz="16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pt-BR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085" y="1068388"/>
            <a:ext cx="5585885" cy="5484812"/>
          </a:xfrm>
        </p:spPr>
        <p:txBody>
          <a:bodyPr>
            <a:normAutofit/>
          </a:bodyPr>
          <a:lstStyle>
            <a:lvl1pPr marL="292100" indent="-292100">
              <a:defRPr sz="2200"/>
            </a:lvl1pPr>
            <a:lvl2pPr>
              <a:defRPr sz="2000" baseline="0"/>
            </a:lvl2pPr>
            <a:lvl3pPr>
              <a:defRPr sz="1800" baseline="0"/>
            </a:lvl3pPr>
            <a:lvl4pPr>
              <a:defRPr sz="1600" baseline="0"/>
            </a:lvl4pPr>
            <a:lvl5pPr>
              <a:defRPr sz="16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pt-BR" noProof="0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A2DCF-6C56-43FC-8C2B-826C4770AE4A}" type="slidenum">
              <a:rPr lang="pt-BR" noProof="0" smtClean="0"/>
              <a:pPr>
                <a:defRPr/>
              </a:pPr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5336461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pt-BR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0999" y="1068388"/>
            <a:ext cx="3657599" cy="548481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 baseline="0"/>
            </a:lvl2pPr>
            <a:lvl3pPr>
              <a:defRPr sz="1800" baseline="0"/>
            </a:lvl3pPr>
            <a:lvl4pPr>
              <a:defRPr sz="1600" baseline="0"/>
            </a:lvl4pPr>
            <a:lvl5pPr>
              <a:defRPr sz="16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pt-BR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53400" y="1068388"/>
            <a:ext cx="3581400" cy="548481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 baseline="0"/>
            </a:lvl2pPr>
            <a:lvl3pPr>
              <a:defRPr sz="1800" baseline="0"/>
            </a:lvl3pPr>
            <a:lvl4pPr>
              <a:defRPr sz="1600" baseline="0"/>
            </a:lvl4pPr>
            <a:lvl5pPr>
              <a:defRPr sz="16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pt-BR" noProof="0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A2DCF-6C56-43FC-8C2B-826C4770AE4A}" type="slidenum">
              <a:rPr lang="pt-BR" noProof="0" smtClean="0"/>
              <a:pPr>
                <a:defRPr/>
              </a:pPr>
              <a:t>‹nº›</a:t>
            </a:fld>
            <a:endParaRPr lang="pt-BR" noProof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3675AFB-7DEB-4AC7-868E-F66093A67C2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114799" y="1068388"/>
            <a:ext cx="3962401" cy="548481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 baseline="0"/>
            </a:lvl2pPr>
            <a:lvl3pPr>
              <a:defRPr sz="1800" baseline="0"/>
            </a:lvl3pPr>
            <a:lvl4pPr>
              <a:defRPr sz="1600" baseline="0"/>
            </a:lvl4pPr>
            <a:lvl5pPr>
              <a:defRPr sz="16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2669396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Click to edit Master title style</a:t>
            </a:r>
            <a:endParaRPr lang="pt-BR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 marL="0" indent="-182880">
              <a:buFont typeface="Tahoma" panose="020B0604030504040204" pitchFamily="34" charset="0"/>
              <a:buChar char="▼"/>
              <a:defRPr/>
            </a:lvl1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pt-BR" noProof="0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E3BDC4-0728-46D7-A8D1-55267E77B1D1}" type="slidenum">
              <a:rPr lang="pt-BR" noProof="0" smtClean="0"/>
              <a:pPr>
                <a:defRPr/>
              </a:pPr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286253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pics Slide_2column">
    <p:bg>
      <p:bgPr>
        <a:solidFill>
          <a:srgbClr val="13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21ED682-80FD-4840-83E7-9F258BD753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231775"/>
            <a:ext cx="11353800" cy="606425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pt-BR" noProof="0" dirty="0" err="1"/>
              <a:t>Outline</a:t>
            </a:r>
            <a:endParaRPr lang="pt-BR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B4150FF-1482-4F29-9CE8-9BD8CE3DE4C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1000" y="1068388"/>
            <a:ext cx="3733800" cy="5484812"/>
          </a:xfrm>
        </p:spPr>
        <p:txBody>
          <a:bodyPr>
            <a:normAutofit/>
          </a:bodyPr>
          <a:lstStyle>
            <a:lvl1pPr marL="285750" indent="-285750">
              <a:buClr>
                <a:schemeClr val="bg1"/>
              </a:buClr>
              <a:buSzPct val="50000"/>
              <a:buFont typeface="Tahoma" panose="020B0604030504040204" pitchFamily="34" charset="0"/>
              <a:buChar char="►"/>
              <a:defRPr sz="2200" b="1">
                <a:solidFill>
                  <a:schemeClr val="bg1"/>
                </a:solidFill>
              </a:defRPr>
            </a:lvl1pPr>
            <a:lvl2pPr marL="400050" indent="0">
              <a:buNone/>
              <a:defRPr sz="2000" b="1" baseline="0">
                <a:solidFill>
                  <a:schemeClr val="bg1"/>
                </a:solidFill>
              </a:defRPr>
            </a:lvl2pPr>
            <a:lvl3pPr>
              <a:defRPr sz="1800" b="1" baseline="0">
                <a:solidFill>
                  <a:schemeClr val="bg1"/>
                </a:solidFill>
              </a:defRPr>
            </a:lvl3pPr>
            <a:lvl4pPr>
              <a:defRPr sz="1600" b="1" baseline="0">
                <a:solidFill>
                  <a:schemeClr val="bg1"/>
                </a:solidFill>
              </a:defRPr>
            </a:lvl4pPr>
            <a:lvl5pPr>
              <a:defRPr sz="1600" b="1" baseline="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63C9C2A5-D32E-47AC-9106-0135079FC59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267200" y="1068388"/>
            <a:ext cx="5585885" cy="5484812"/>
          </a:xfrm>
        </p:spPr>
        <p:txBody>
          <a:bodyPr>
            <a:normAutofit/>
          </a:bodyPr>
          <a:lstStyle>
            <a:lvl1pPr marL="292100" indent="-292100">
              <a:defRPr sz="2200" b="1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 b="1" baseline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800" b="1" baseline="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600" b="1" baseline="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600" b="1" baseline="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2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4221662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59655EC-0D87-46F2-8BC1-22E33FCA80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554791" y="2066925"/>
            <a:ext cx="3814233" cy="1924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lvl="1" algn="l">
              <a:lnSpc>
                <a:spcPct val="150000"/>
              </a:lnSpc>
              <a:defRPr/>
            </a:pPr>
            <a:r>
              <a:rPr lang="pt-BR" sz="2400" b="0" u="none" noProof="0" dirty="0">
                <a:solidFill>
                  <a:schemeClr val="bg1"/>
                </a:solidFill>
                <a:latin typeface="+mn-lt"/>
              </a:rPr>
              <a:t>www.psr-inc.com</a:t>
            </a:r>
          </a:p>
          <a:p>
            <a:pPr lvl="1" algn="l">
              <a:lnSpc>
                <a:spcPct val="150000"/>
              </a:lnSpc>
              <a:defRPr/>
            </a:pPr>
            <a:r>
              <a:rPr lang="pt-BR" sz="2400" b="0" noProof="0" dirty="0">
                <a:solidFill>
                  <a:schemeClr val="bg1"/>
                </a:solidFill>
                <a:latin typeface="+mn-lt"/>
              </a:rPr>
              <a:t>psr@psr-inc.com</a:t>
            </a:r>
          </a:p>
          <a:p>
            <a:pPr lvl="1" algn="l">
              <a:lnSpc>
                <a:spcPct val="150000"/>
              </a:lnSpc>
              <a:defRPr/>
            </a:pPr>
            <a:r>
              <a:rPr lang="pt-BR" sz="2300" b="0" noProof="0" dirty="0">
                <a:solidFill>
                  <a:schemeClr val="bg1"/>
                </a:solidFill>
                <a:latin typeface="+mn-lt"/>
              </a:rPr>
              <a:t>+55 21 3906-2100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105400" y="1390650"/>
            <a:ext cx="6781800" cy="1352550"/>
          </a:xfrm>
        </p:spPr>
        <p:txBody>
          <a:bodyPr/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pt-BR" noProof="0" dirty="0"/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334000" y="3352800"/>
            <a:ext cx="6324600" cy="1325562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subtitle style</a:t>
            </a:r>
            <a:endParaRPr lang="pt-BR" noProof="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C05DFE8-B9F4-4F48-AB0F-B3C3410CAF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5287090"/>
            <a:ext cx="2190974" cy="10619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D48A74D-0458-42AC-A6D6-395698F1633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3" y="2319337"/>
            <a:ext cx="304800" cy="304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6E544E2-79AE-432E-AAD3-684946F4526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64" y="3361267"/>
            <a:ext cx="304800" cy="3048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36A605A-A8CA-4174-A826-F602D0CC011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63" y="2840301"/>
            <a:ext cx="304801" cy="3048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A125BD4-A357-4945-84CA-9D6006F85D7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490" y="275696"/>
            <a:ext cx="1396834" cy="1447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9944806-663A-48A6-A185-08504FE265C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63" y="5026911"/>
            <a:ext cx="304801" cy="3048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41E01A-3B36-4C56-A0FD-3AD0C76B6409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62" y="6093251"/>
            <a:ext cx="304801" cy="3048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B45992-66AB-44F6-A8D8-616048CE3D9B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63" y="5560081"/>
            <a:ext cx="304801" cy="304801"/>
          </a:xfrm>
          <a:prstGeom prst="rect">
            <a:avLst/>
          </a:prstGeom>
        </p:spPr>
      </p:pic>
      <p:sp>
        <p:nvSpPr>
          <p:cNvPr id="17" name="Text Box 10">
            <a:extLst>
              <a:ext uri="{FF2B5EF4-FFF2-40B4-BE49-F238E27FC236}">
                <a16:creationId xmlns:a16="http://schemas.microsoft.com/office/drawing/2014/main" id="{BCC6DBE3-1DDD-42C9-ABBA-D39583CA8BC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93563" y="4798542"/>
            <a:ext cx="3673637" cy="183319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lvl="1" algn="l">
              <a:lnSpc>
                <a:spcPct val="150000"/>
              </a:lnSpc>
              <a:defRPr/>
            </a:pPr>
            <a:r>
              <a:rPr lang="pt-BR" sz="2400" b="0" u="none" noProof="0" dirty="0">
                <a:solidFill>
                  <a:schemeClr val="bg1"/>
                </a:solidFill>
                <a:latin typeface="+mn-lt"/>
              </a:rPr>
              <a:t>/psrenergy</a:t>
            </a:r>
          </a:p>
          <a:p>
            <a:pPr lvl="1" algn="l">
              <a:lnSpc>
                <a:spcPct val="150000"/>
              </a:lnSpc>
              <a:defRPr/>
            </a:pPr>
            <a:r>
              <a:rPr lang="pt-BR" sz="2400" b="0" noProof="0" dirty="0">
                <a:solidFill>
                  <a:schemeClr val="bg1"/>
                </a:solidFill>
                <a:latin typeface="+mn-lt"/>
              </a:rPr>
              <a:t>@psrenergy</a:t>
            </a:r>
          </a:p>
          <a:p>
            <a:pPr lvl="1" algn="l">
              <a:lnSpc>
                <a:spcPct val="150000"/>
              </a:lnSpc>
              <a:defRPr/>
            </a:pPr>
            <a:r>
              <a:rPr lang="pt-BR" sz="2300" b="0" noProof="0" dirty="0">
                <a:solidFill>
                  <a:schemeClr val="bg1"/>
                </a:solidFill>
                <a:latin typeface="+mn-lt"/>
              </a:rPr>
              <a:t>@</a:t>
            </a:r>
            <a:r>
              <a:rPr lang="pt-BR" sz="2300" b="0" noProof="0" dirty="0" err="1">
                <a:solidFill>
                  <a:schemeClr val="bg1"/>
                </a:solidFill>
                <a:latin typeface="+mn-lt"/>
              </a:rPr>
              <a:t>psrenergy</a:t>
            </a:r>
            <a:endParaRPr lang="pt-BR" sz="2300" b="0" noProof="0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6DA6230-4B6C-4F87-B78C-7451B1FD26E7}"/>
              </a:ext>
            </a:extLst>
          </p:cNvPr>
          <p:cNvCxnSpPr/>
          <p:nvPr userDrawn="1"/>
        </p:nvCxnSpPr>
        <p:spPr bwMode="auto">
          <a:xfrm>
            <a:off x="593562" y="4343400"/>
            <a:ext cx="3902238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90465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6333" y="230187"/>
            <a:ext cx="11590868" cy="695578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pt-BR" dirty="0"/>
              <a:t>Clique para </a:t>
            </a:r>
            <a:r>
              <a:rPr lang="en-US" noProof="0" dirty="0" err="1"/>
              <a:t>editar</a:t>
            </a:r>
            <a:r>
              <a:rPr lang="pt-BR" dirty="0"/>
              <a:t>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96333" y="1475875"/>
            <a:ext cx="11590868" cy="470108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100"/>
            </a:lvl3pPr>
            <a:lvl4pPr>
              <a:defRPr sz="2000"/>
            </a:lvl4pPr>
            <a:lvl5pPr>
              <a:defRPr sz="1900"/>
            </a:lvl5pPr>
          </a:lstStyle>
          <a:p>
            <a:pPr lvl="0"/>
            <a:r>
              <a:rPr lang="en-US" noProof="0" dirty="0" err="1"/>
              <a:t>Editar</a:t>
            </a:r>
            <a:r>
              <a:rPr lang="en-US" noProof="0" dirty="0"/>
              <a:t> </a:t>
            </a:r>
            <a:r>
              <a:rPr lang="en-US" noProof="0" dirty="0" err="1"/>
              <a:t>estilos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Mestre</a:t>
            </a:r>
          </a:p>
          <a:p>
            <a:pPr lvl="1"/>
            <a:r>
              <a:rPr lang="en-US" noProof="0" dirty="0"/>
              <a:t>Segundo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2"/>
            <a:r>
              <a:rPr lang="en-US" noProof="0" dirty="0" err="1"/>
              <a:t>Terceiro</a:t>
            </a:r>
            <a:r>
              <a:rPr lang="en-US" noProof="0" dirty="0"/>
              <a:t>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3"/>
            <a:r>
              <a:rPr lang="en-US" noProof="0" dirty="0"/>
              <a:t>Quarto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4"/>
            <a:r>
              <a:rPr lang="en-US" noProof="0" dirty="0"/>
              <a:t>Quinto </a:t>
            </a:r>
            <a:r>
              <a:rPr lang="en-US" noProof="0" dirty="0" err="1"/>
              <a:t>nível</a:t>
            </a:r>
            <a:endParaRPr lang="en-US" noProof="0" dirty="0"/>
          </a:p>
        </p:txBody>
      </p:sp>
      <p:sp>
        <p:nvSpPr>
          <p:cNvPr id="5" name="Espaço Reservado para Rodapé 8">
            <a:extLst>
              <a:ext uri="{FF2B5EF4-FFF2-40B4-BE49-F238E27FC236}">
                <a16:creationId xmlns:a16="http://schemas.microsoft.com/office/drawing/2014/main" id="{FAC1A49A-A32B-44B2-B2F7-0F7CB123AA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6333" y="853194"/>
            <a:ext cx="11590868" cy="3715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algn="l"/>
            <a:r>
              <a:rPr lang="en-US" noProof="0"/>
              <a:t>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31029138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pa">
    <p:bg>
      <p:bgPr>
        <a:solidFill>
          <a:srgbClr val="13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0FA5F7-A308-4685-AC06-14A0CD51EE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900" y="2487226"/>
            <a:ext cx="3886200" cy="1883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8633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67BD221-B024-40A9-982E-C73F6B3126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860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D300E5F-C7E1-4026-9447-A778B565A14E}"/>
              </a:ext>
            </a:extLst>
          </p:cNvPr>
          <p:cNvSpPr/>
          <p:nvPr userDrawn="1"/>
        </p:nvSpPr>
        <p:spPr bwMode="auto">
          <a:xfrm>
            <a:off x="0" y="1066800"/>
            <a:ext cx="12192000" cy="3200400"/>
          </a:xfrm>
          <a:prstGeom prst="rect">
            <a:avLst/>
          </a:prstGeom>
          <a:solidFill>
            <a:srgbClr val="132A4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>
              <a:ln>
                <a:noFill/>
              </a:ln>
              <a:solidFill>
                <a:srgbClr val="365F91"/>
              </a:solidFill>
              <a:effectLst/>
              <a:latin typeface="Arial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79F3FF27-4812-4C52-AFCF-D31462A1D70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43000" y="1290970"/>
            <a:ext cx="10210800" cy="1352550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pt-BR" noProof="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02364E96-FDF6-450A-8490-21BDF4F1C7E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828800" y="2743200"/>
            <a:ext cx="8534400" cy="1325563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subtitle style</a:t>
            </a:r>
            <a:endParaRPr lang="pt-BR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0C8F72-8502-427C-B0DF-C2184415807A}"/>
              </a:ext>
            </a:extLst>
          </p:cNvPr>
          <p:cNvSpPr/>
          <p:nvPr userDrawn="1"/>
        </p:nvSpPr>
        <p:spPr bwMode="auto">
          <a:xfrm>
            <a:off x="0" y="6324600"/>
            <a:ext cx="12192000" cy="533400"/>
          </a:xfrm>
          <a:prstGeom prst="rect">
            <a:avLst/>
          </a:prstGeom>
          <a:solidFill>
            <a:srgbClr val="132A4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>
              <a:ln>
                <a:noFill/>
              </a:ln>
              <a:solidFill>
                <a:srgbClr val="365F91"/>
              </a:solidFill>
              <a:effectLst/>
              <a:latin typeface="Arial" charset="0"/>
            </a:endParaRP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7993F462-7002-486E-BA1A-C4181116D9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2857500" y="6407943"/>
            <a:ext cx="6781800" cy="3667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1440" tIns="45720" rIns="91440" bIns="45720" numCol="1" anchor="t" anchorCtr="1" compatLnSpc="1">
            <a:prstTxWarp prst="textNoShape">
              <a:avLst/>
            </a:prstTxWarp>
          </a:bodyPr>
          <a:lstStyle>
            <a:lvl1pPr>
              <a:defRPr sz="1800" b="0">
                <a:solidFill>
                  <a:schemeClr val="bg1"/>
                </a:solidFill>
                <a:latin typeface="Myriad Pro" panose="020B0503030403020204" pitchFamily="34" charset="0"/>
              </a:defRPr>
            </a:lvl1pPr>
          </a:lstStyle>
          <a:p>
            <a:pPr>
              <a:defRPr/>
            </a:pPr>
            <a:r>
              <a:rPr lang="pt-BR"/>
              <a:t>Edit local/date in "Insert &gt; Date and Time" menu</a:t>
            </a:r>
            <a:endParaRPr lang="pt-BR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6BB2724-4EC9-4FD9-9BE8-F83B857C1F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394092"/>
            <a:ext cx="851541" cy="41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5255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pics Slide">
    <p:bg>
      <p:bgPr>
        <a:solidFill>
          <a:srgbClr val="13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21ED682-80FD-4840-83E7-9F258BD753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231775"/>
            <a:ext cx="11353800" cy="606425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pt-BR" noProof="0" dirty="0" err="1"/>
              <a:t>Outline</a:t>
            </a:r>
            <a:endParaRPr lang="pt-BR" noProof="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D1708B9-438F-42CD-AF96-41C4D917983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990600"/>
            <a:ext cx="11353800" cy="5562600"/>
          </a:xfrm>
        </p:spPr>
        <p:txBody>
          <a:bodyPr/>
          <a:lstStyle>
            <a:lvl1pPr>
              <a:lnSpc>
                <a:spcPct val="100000"/>
              </a:lnSpc>
              <a:spcAft>
                <a:spcPts val="1800"/>
              </a:spcAft>
              <a:buClr>
                <a:schemeClr val="bg1"/>
              </a:buClr>
              <a:defRPr b="1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Item 2</a:t>
            </a:r>
          </a:p>
        </p:txBody>
      </p:sp>
    </p:spTree>
    <p:extLst>
      <p:ext uri="{BB962C8B-B14F-4D97-AF65-F5344CB8AC3E}">
        <p14:creationId xmlns:p14="http://schemas.microsoft.com/office/powerpoint/2010/main" val="13419539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pt-BR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>
                  <a:lumMod val="85000"/>
                  <a:lumOff val="15000"/>
                </a:schemeClr>
              </a:buClr>
              <a:buSzPct val="50000"/>
              <a:buFont typeface="Arial" pitchFamily="34" charset="0"/>
              <a:buChar char="►"/>
              <a:defRPr/>
            </a:lvl1pPr>
            <a:lvl2pPr marL="548640" indent="-137160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/>
            </a:lvl2pPr>
            <a:lvl3pPr marL="914400" indent="-137160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1280160" indent="-137160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1645920" indent="-137160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pt-BR" noProof="0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44DCD-DD8C-49E0-BC11-9AAD323B4E7F}" type="slidenum">
              <a:rPr lang="pt-BR" noProof="0" smtClean="0"/>
              <a:pPr>
                <a:defRPr/>
              </a:pPr>
              <a:t>‹nº›</a:t>
            </a:fld>
            <a:endParaRPr lang="pt-BR" noProof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30CB78-4939-4214-ABB4-F6FF1D6D27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7525" y="6569625"/>
            <a:ext cx="381000" cy="262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3918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Click to edit Master title style</a:t>
            </a:r>
            <a:endParaRPr lang="pt-BR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068388"/>
            <a:ext cx="5585884" cy="5484812"/>
          </a:xfrm>
        </p:spPr>
        <p:txBody>
          <a:bodyPr>
            <a:normAutofit/>
          </a:bodyPr>
          <a:lstStyle>
            <a:lvl1pPr marL="0" indent="-182880">
              <a:buSzPct val="40000"/>
              <a:buFont typeface="Tahoma" panose="020B0604030504040204" pitchFamily="34" charset="0"/>
              <a:buChar char="►"/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pt-BR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085" y="1068388"/>
            <a:ext cx="5585885" cy="54848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pt-BR" noProof="0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A2DCF-6C56-43FC-8C2B-826C4770AE4A}" type="slidenum">
              <a:rPr lang="pt-BR" noProof="0" smtClean="0"/>
              <a:pPr>
                <a:defRPr/>
              </a:pPr>
              <a:t>‹nº›</a:t>
            </a:fld>
            <a:endParaRPr lang="pt-BR" noProof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0CAD83-1920-46DD-817A-3959AE8702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7525" y="6569625"/>
            <a:ext cx="381000" cy="262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3755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pt-BR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0999" y="1068388"/>
            <a:ext cx="3657599" cy="54848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pt-BR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53400" y="1068388"/>
            <a:ext cx="3581400" cy="54848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pt-BR" noProof="0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A2DCF-6C56-43FC-8C2B-826C4770AE4A}" type="slidenum">
              <a:rPr lang="pt-BR" noProof="0" smtClean="0"/>
              <a:pPr>
                <a:defRPr/>
              </a:pPr>
              <a:t>‹nº›</a:t>
            </a:fld>
            <a:endParaRPr lang="pt-BR" noProof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3675AFB-7DEB-4AC7-868E-F66093A67C2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114799" y="1068388"/>
            <a:ext cx="3962401" cy="54848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7019083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pt-BR" noProof="0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5E0EC-5632-4DB9-8B53-D9896BFE4A0F}" type="slidenum">
              <a:rPr lang="pt-BR" noProof="0" smtClean="0"/>
              <a:pPr>
                <a:defRPr/>
              </a:pPr>
              <a:t>‹nº›</a:t>
            </a:fld>
            <a:endParaRPr lang="pt-BR" noProof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A1AF27-8463-4AFE-8449-EA54C6D42D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7525" y="6569625"/>
            <a:ext cx="381000" cy="262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7193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pt-BR" noProof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 marL="0" indent="-182880">
              <a:buFont typeface="Tahoma" panose="020B0604030504040204" pitchFamily="34" charset="0"/>
              <a:buChar char="▼"/>
              <a:defRPr/>
            </a:lvl1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pt-BR" noProof="0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E3BDC4-0728-46D7-A8D1-55267E77B1D1}" type="slidenum">
              <a:rPr lang="pt-BR" noProof="0" smtClean="0"/>
              <a:pPr>
                <a:defRPr/>
              </a:pPr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7081553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59655EC-0D87-46F2-8BC1-22E33FCA80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554791" y="2066925"/>
            <a:ext cx="3814233" cy="1924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lvl="1" algn="l">
              <a:lnSpc>
                <a:spcPct val="150000"/>
              </a:lnSpc>
              <a:defRPr/>
            </a:pPr>
            <a:r>
              <a:rPr lang="pt-BR" sz="2400" b="0" u="none" noProof="0" dirty="0">
                <a:solidFill>
                  <a:schemeClr val="bg1"/>
                </a:solidFill>
                <a:latin typeface="+mn-lt"/>
              </a:rPr>
              <a:t>www.psr-inc.com</a:t>
            </a:r>
          </a:p>
          <a:p>
            <a:pPr lvl="1" algn="l">
              <a:lnSpc>
                <a:spcPct val="150000"/>
              </a:lnSpc>
              <a:defRPr/>
            </a:pPr>
            <a:r>
              <a:rPr lang="pt-BR" sz="2400" b="0" noProof="0" dirty="0">
                <a:solidFill>
                  <a:schemeClr val="bg1"/>
                </a:solidFill>
                <a:latin typeface="+mn-lt"/>
              </a:rPr>
              <a:t>psr@psr-inc.com</a:t>
            </a:r>
          </a:p>
          <a:p>
            <a:pPr lvl="1" algn="l">
              <a:lnSpc>
                <a:spcPct val="150000"/>
              </a:lnSpc>
              <a:defRPr/>
            </a:pPr>
            <a:r>
              <a:rPr lang="pt-BR" sz="2300" b="0" noProof="0" dirty="0">
                <a:solidFill>
                  <a:schemeClr val="bg1"/>
                </a:solidFill>
                <a:latin typeface="+mn-lt"/>
              </a:rPr>
              <a:t>+55 21 3906-2100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105400" y="1390650"/>
            <a:ext cx="6781800" cy="1352550"/>
          </a:xfrm>
        </p:spPr>
        <p:txBody>
          <a:bodyPr/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pt-BR" noProof="0" dirty="0"/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334000" y="3352800"/>
            <a:ext cx="6324600" cy="1325562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subtitle style</a:t>
            </a:r>
            <a:endParaRPr lang="pt-BR" noProof="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C05DFE8-B9F4-4F48-AB0F-B3C3410CAF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5287090"/>
            <a:ext cx="2190974" cy="10619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D48A74D-0458-42AC-A6D6-395698F1633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3" y="2319337"/>
            <a:ext cx="304800" cy="304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6E544E2-79AE-432E-AAD3-684946F4526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64" y="3361267"/>
            <a:ext cx="304800" cy="3048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36A605A-A8CA-4174-A826-F602D0CC011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63" y="2840301"/>
            <a:ext cx="304801" cy="3048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A125BD4-A357-4945-84CA-9D6006F85D7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490" y="275696"/>
            <a:ext cx="1396834" cy="1447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9944806-663A-48A6-A185-08504FE265C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63" y="5026911"/>
            <a:ext cx="304801" cy="3048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41E01A-3B36-4C56-A0FD-3AD0C76B6409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62" y="6093251"/>
            <a:ext cx="304801" cy="3048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B45992-66AB-44F6-A8D8-616048CE3D9B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63" y="5560081"/>
            <a:ext cx="304801" cy="304801"/>
          </a:xfrm>
          <a:prstGeom prst="rect">
            <a:avLst/>
          </a:prstGeom>
        </p:spPr>
      </p:pic>
      <p:sp>
        <p:nvSpPr>
          <p:cNvPr id="17" name="Text Box 10">
            <a:extLst>
              <a:ext uri="{FF2B5EF4-FFF2-40B4-BE49-F238E27FC236}">
                <a16:creationId xmlns:a16="http://schemas.microsoft.com/office/drawing/2014/main" id="{BCC6DBE3-1DDD-42C9-ABBA-D39583CA8BC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93563" y="4798542"/>
            <a:ext cx="3673637" cy="183319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lvl="1" algn="l">
              <a:lnSpc>
                <a:spcPct val="150000"/>
              </a:lnSpc>
              <a:defRPr/>
            </a:pPr>
            <a:r>
              <a:rPr lang="pt-BR" sz="2400" b="0" u="none" noProof="0" dirty="0">
                <a:solidFill>
                  <a:schemeClr val="bg1"/>
                </a:solidFill>
                <a:latin typeface="+mn-lt"/>
              </a:rPr>
              <a:t>/psrenergy</a:t>
            </a:r>
          </a:p>
          <a:p>
            <a:pPr lvl="1" algn="l">
              <a:lnSpc>
                <a:spcPct val="150000"/>
              </a:lnSpc>
              <a:defRPr/>
            </a:pPr>
            <a:r>
              <a:rPr lang="pt-BR" sz="2400" b="0" noProof="0" dirty="0">
                <a:solidFill>
                  <a:schemeClr val="bg1"/>
                </a:solidFill>
                <a:latin typeface="+mn-lt"/>
              </a:rPr>
              <a:t>@psrenergy</a:t>
            </a:r>
          </a:p>
          <a:p>
            <a:pPr lvl="1" algn="l">
              <a:lnSpc>
                <a:spcPct val="150000"/>
              </a:lnSpc>
              <a:defRPr/>
            </a:pPr>
            <a:r>
              <a:rPr lang="pt-BR" sz="2300" b="0" noProof="0" dirty="0">
                <a:solidFill>
                  <a:schemeClr val="bg1"/>
                </a:solidFill>
                <a:latin typeface="+mn-lt"/>
              </a:rPr>
              <a:t>@psr_energy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6DA6230-4B6C-4F87-B78C-7451B1FD26E7}"/>
              </a:ext>
            </a:extLst>
          </p:cNvPr>
          <p:cNvCxnSpPr/>
          <p:nvPr userDrawn="1"/>
        </p:nvCxnSpPr>
        <p:spPr bwMode="auto">
          <a:xfrm>
            <a:off x="593562" y="4343400"/>
            <a:ext cx="3902238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7656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2" descr="footer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46850"/>
            <a:ext cx="121920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367" y="73025"/>
            <a:ext cx="11980333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7367" y="1068388"/>
            <a:ext cx="11944351" cy="2665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367" y="3886200"/>
            <a:ext cx="11944351" cy="2667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1FDAA5-715E-48AA-B4E1-2B2F3EB137F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27227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artered_No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13979-A627-4040-ABA5-10EC4B205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B33645-BA01-4F7D-8AAB-F47C35B1F7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25989-05F9-4903-9B8F-7A4BBAAC4615}" type="slidenum">
              <a:rPr lang="pt-BR" noProof="0" smtClean="0"/>
              <a:pPr>
                <a:defRPr/>
              </a:pPr>
              <a:t>‹nº›</a:t>
            </a:fld>
            <a:endParaRPr lang="pt-BR" noProof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43A15C-D74B-49D1-A0A8-931A4BD329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1000" y="1346199"/>
            <a:ext cx="5638800" cy="2286000"/>
          </a:xfrm>
        </p:spPr>
        <p:txBody>
          <a:bodyPr/>
          <a:lstStyle>
            <a:lvl1pPr marL="177800" indent="-177800">
              <a:spcBef>
                <a:spcPts val="300"/>
              </a:spcBef>
              <a:spcAft>
                <a:spcPts val="0"/>
              </a:spcAft>
              <a:defRPr sz="1400"/>
            </a:lvl1pPr>
            <a:lvl2pPr marL="457200" indent="-165100">
              <a:spcAft>
                <a:spcPts val="0"/>
              </a:spcAft>
              <a:defRPr sz="1200"/>
            </a:lvl2pPr>
            <a:lvl3pPr marL="800100" indent="-206375">
              <a:spcAft>
                <a:spcPts val="0"/>
              </a:spcAft>
              <a:defRPr sz="1100"/>
            </a:lvl3pPr>
            <a:lvl4pPr marL="1028700" indent="-206375">
              <a:spcAft>
                <a:spcPts val="0"/>
              </a:spcAft>
              <a:defRPr sz="1100"/>
            </a:lvl4pPr>
            <a:lvl5pPr marL="1257300" indent="-206375">
              <a:spcAft>
                <a:spcPts val="0"/>
              </a:spcAft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FF5A944-CCB7-4F9C-817F-5508885388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000" y="939800"/>
            <a:ext cx="5334000" cy="330193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2F5066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485147CE-E925-43D6-80DF-C22F3FD434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000" y="4114798"/>
            <a:ext cx="5638800" cy="2286000"/>
          </a:xfrm>
        </p:spPr>
        <p:txBody>
          <a:bodyPr/>
          <a:lstStyle>
            <a:lvl1pPr marL="177800" indent="-177800">
              <a:spcBef>
                <a:spcPts val="300"/>
              </a:spcBef>
              <a:spcAft>
                <a:spcPts val="0"/>
              </a:spcAft>
              <a:defRPr sz="1400"/>
            </a:lvl1pPr>
            <a:lvl2pPr marL="457200" indent="-165100">
              <a:spcAft>
                <a:spcPts val="0"/>
              </a:spcAft>
              <a:defRPr sz="1200"/>
            </a:lvl2pPr>
            <a:lvl3pPr marL="800100" indent="-206375">
              <a:spcAft>
                <a:spcPts val="0"/>
              </a:spcAft>
              <a:defRPr sz="1100"/>
            </a:lvl3pPr>
            <a:lvl4pPr marL="1028700" indent="-206375">
              <a:spcAft>
                <a:spcPts val="0"/>
              </a:spcAft>
              <a:defRPr sz="1100"/>
            </a:lvl4pPr>
            <a:lvl5pPr marL="1257300" indent="-206375">
              <a:spcAft>
                <a:spcPts val="0"/>
              </a:spcAft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F9F813EB-47D4-4426-AD31-86664C96F6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00" y="1346199"/>
            <a:ext cx="5638800" cy="2286000"/>
          </a:xfrm>
        </p:spPr>
        <p:txBody>
          <a:bodyPr/>
          <a:lstStyle>
            <a:lvl1pPr marL="177800" indent="-177800">
              <a:spcBef>
                <a:spcPts val="300"/>
              </a:spcBef>
              <a:spcAft>
                <a:spcPts val="0"/>
              </a:spcAft>
              <a:defRPr sz="1400"/>
            </a:lvl1pPr>
            <a:lvl2pPr marL="457200" indent="-165100">
              <a:spcAft>
                <a:spcPts val="0"/>
              </a:spcAft>
              <a:defRPr sz="1200"/>
            </a:lvl2pPr>
            <a:lvl3pPr marL="800100" indent="-206375">
              <a:spcAft>
                <a:spcPts val="0"/>
              </a:spcAft>
              <a:defRPr sz="1100"/>
            </a:lvl3pPr>
            <a:lvl4pPr marL="1028700" indent="-206375">
              <a:spcAft>
                <a:spcPts val="0"/>
              </a:spcAft>
              <a:defRPr sz="1100"/>
            </a:lvl4pPr>
            <a:lvl5pPr marL="1257300" indent="-206375">
              <a:spcAft>
                <a:spcPts val="0"/>
              </a:spcAft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D4D27B2B-FF65-40C6-91BF-B204C07B35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6000" y="939800"/>
            <a:ext cx="5334000" cy="330193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2F5066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C48AE275-3D23-4C78-9C4E-A4495A87DBE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96000" y="4114798"/>
            <a:ext cx="5638800" cy="2286000"/>
          </a:xfrm>
        </p:spPr>
        <p:txBody>
          <a:bodyPr/>
          <a:lstStyle>
            <a:lvl1pPr marL="177800" indent="-177800">
              <a:spcBef>
                <a:spcPts val="300"/>
              </a:spcBef>
              <a:spcAft>
                <a:spcPts val="0"/>
              </a:spcAft>
              <a:defRPr sz="1400"/>
            </a:lvl1pPr>
            <a:lvl2pPr marL="457200" indent="-165100">
              <a:spcAft>
                <a:spcPts val="0"/>
              </a:spcAft>
              <a:defRPr sz="1200"/>
            </a:lvl2pPr>
            <a:lvl3pPr marL="800100" indent="-206375">
              <a:spcAft>
                <a:spcPts val="0"/>
              </a:spcAft>
              <a:defRPr sz="1100"/>
            </a:lvl3pPr>
            <a:lvl4pPr marL="1028700" indent="-206375">
              <a:spcAft>
                <a:spcPts val="0"/>
              </a:spcAft>
              <a:defRPr sz="1100"/>
            </a:lvl4pPr>
            <a:lvl5pPr marL="1257300" indent="-206375">
              <a:spcAft>
                <a:spcPts val="0"/>
              </a:spcAft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68811EE4-AEF1-4D3D-A323-FCB618901D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1000" y="3708399"/>
            <a:ext cx="5334000" cy="330193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2F5066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6682A83B-055F-4EE7-BFA5-C9ECCF6B85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96000" y="3708399"/>
            <a:ext cx="5334000" cy="330193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2F5066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33247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6333" y="230187"/>
            <a:ext cx="11590868" cy="695578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pt-BR" dirty="0"/>
              <a:t>Clique para </a:t>
            </a:r>
            <a:r>
              <a:rPr lang="en-US" noProof="0" dirty="0" err="1"/>
              <a:t>editar</a:t>
            </a:r>
            <a:r>
              <a:rPr lang="pt-BR" dirty="0"/>
              <a:t>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96333" y="1475875"/>
            <a:ext cx="11590868" cy="470108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100"/>
            </a:lvl3pPr>
            <a:lvl4pPr>
              <a:defRPr sz="2000"/>
            </a:lvl4pPr>
            <a:lvl5pPr>
              <a:defRPr sz="1900"/>
            </a:lvl5pPr>
          </a:lstStyle>
          <a:p>
            <a:pPr lvl="0"/>
            <a:r>
              <a:rPr lang="en-US" noProof="0" dirty="0" err="1"/>
              <a:t>Editar</a:t>
            </a:r>
            <a:r>
              <a:rPr lang="en-US" noProof="0" dirty="0"/>
              <a:t> </a:t>
            </a:r>
            <a:r>
              <a:rPr lang="en-US" noProof="0" dirty="0" err="1"/>
              <a:t>estilos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Mestre</a:t>
            </a:r>
          </a:p>
          <a:p>
            <a:pPr lvl="1"/>
            <a:r>
              <a:rPr lang="en-US" noProof="0" dirty="0"/>
              <a:t>Segundo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2"/>
            <a:r>
              <a:rPr lang="en-US" noProof="0" dirty="0" err="1"/>
              <a:t>Terceiro</a:t>
            </a:r>
            <a:r>
              <a:rPr lang="en-US" noProof="0" dirty="0"/>
              <a:t>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3"/>
            <a:r>
              <a:rPr lang="en-US" noProof="0" dirty="0"/>
              <a:t>Quarto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4"/>
            <a:r>
              <a:rPr lang="en-US" noProof="0" dirty="0"/>
              <a:t>Quinto </a:t>
            </a:r>
            <a:r>
              <a:rPr lang="en-US" noProof="0" dirty="0" err="1"/>
              <a:t>nível</a:t>
            </a:r>
            <a:endParaRPr lang="en-US" noProof="0" dirty="0"/>
          </a:p>
        </p:txBody>
      </p:sp>
      <p:sp>
        <p:nvSpPr>
          <p:cNvPr id="5" name="Espaço Reservado para Rodapé 8">
            <a:extLst>
              <a:ext uri="{FF2B5EF4-FFF2-40B4-BE49-F238E27FC236}">
                <a16:creationId xmlns:a16="http://schemas.microsoft.com/office/drawing/2014/main" id="{FAC1A49A-A32B-44B2-B2F7-0F7CB123AA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6333" y="853194"/>
            <a:ext cx="11590868" cy="3715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algn="l"/>
            <a:r>
              <a:rPr lang="en-US" noProof="0"/>
              <a:t>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770596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7B2BA78-DBAE-1642-34A5-7C1500DB4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8E4200D-20E2-3381-608F-B959ACF59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06F867D-8FA3-1793-5B80-1E6AA76381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94644B-8497-D247-BE52-B528BC002881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768EC28-30DA-467C-0A09-50035FC5DE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AF329E6-4BD1-8755-1A27-8F4F4E1872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CC9581-1740-7C46-973A-2FF6A4411E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9341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2" r:id="rId3"/>
    <p:sldLayoutId id="2147483653" r:id="rId4"/>
    <p:sldLayoutId id="2147483650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39F733E-6633-56CC-7CFB-A3F8AE4C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B746D77-9613-879D-507D-9474FA8F9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BDBF16-86B7-1B9A-A36A-CFB186E739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6259B-D0EF-4519-A05B-5D39287EC64C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77D158-1036-E09A-5EFD-3AFC48D0E8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0C5D311-9A08-E09E-5CB0-A1852F2B45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F65DD-2DDB-47DF-A270-55B9BB9EDE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603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A239A15-8EB0-450C-928A-3CBD11ECD7ED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3675"/>
            <a:ext cx="12192000" cy="314325"/>
          </a:xfrm>
          <a:prstGeom prst="rect">
            <a:avLst/>
          </a:prstGeom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79398"/>
            <a:ext cx="11353800" cy="558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91440" rIns="91440" bIns="9144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title style</a:t>
            </a:r>
            <a:endParaRPr lang="pt-BR" noProof="0" dirty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068388"/>
            <a:ext cx="11353800" cy="533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pt-BR" noProof="0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459634" y="6553201"/>
            <a:ext cx="706967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0F25989-05F9-4903-9B8F-7A4BBAAC4615}" type="slidenum">
              <a:rPr lang="pt-BR" noProof="0" smtClean="0"/>
              <a:pPr>
                <a:defRPr/>
              </a:pPr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44900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0">
          <a:solidFill>
            <a:srgbClr val="2F5066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42745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42745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42745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42745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65F9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65F9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65F9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65F91"/>
          </a:solidFill>
          <a:latin typeface="Arial" charset="0"/>
        </a:defRPr>
      </a:lvl9pPr>
    </p:titleStyle>
    <p:bodyStyle>
      <a:lvl1pPr marL="285750" indent="-285750" algn="just" rtl="0" eaLnBrk="1" fontAlgn="base" hangingPunct="1">
        <a:lnSpc>
          <a:spcPct val="114000"/>
        </a:lnSpc>
        <a:spcBef>
          <a:spcPts val="0"/>
        </a:spcBef>
        <a:spcAft>
          <a:spcPts val="1200"/>
        </a:spcAft>
        <a:buClr>
          <a:schemeClr val="tx1">
            <a:lumMod val="85000"/>
            <a:lumOff val="15000"/>
          </a:schemeClr>
        </a:buClr>
        <a:buSzPct val="50000"/>
        <a:buFont typeface="Tahoma" panose="020B0604030504040204" pitchFamily="34" charset="0"/>
        <a:buChar char="►"/>
        <a:defRPr sz="2200">
          <a:solidFill>
            <a:schemeClr val="tx1">
              <a:lumMod val="85000"/>
              <a:lumOff val="15000"/>
            </a:schemeClr>
          </a:solidFill>
          <a:latin typeface="Myriad Pro" panose="020B0503030403020204" pitchFamily="34" charset="0"/>
          <a:ea typeface="+mn-ea"/>
          <a:cs typeface="+mn-cs"/>
        </a:defRPr>
      </a:lvl1pPr>
      <a:lvl2pPr marL="628650" indent="-228600" algn="just" rtl="0" eaLnBrk="1" fontAlgn="base" hangingPunct="1">
        <a:lnSpc>
          <a:spcPct val="114000"/>
        </a:lnSpc>
        <a:spcBef>
          <a:spcPts val="0"/>
        </a:spcBef>
        <a:spcAft>
          <a:spcPts val="1200"/>
        </a:spcAft>
        <a:buClr>
          <a:schemeClr val="tx1">
            <a:lumMod val="85000"/>
            <a:lumOff val="15000"/>
          </a:schemeClr>
        </a:buClr>
        <a:buSzPct val="80000"/>
        <a:buFont typeface="Arial" panose="020B0604020202020204" pitchFamily="34" charset="0"/>
        <a:buChar char="•"/>
        <a:defRPr sz="2000" baseline="0">
          <a:solidFill>
            <a:schemeClr val="tx1">
              <a:lumMod val="75000"/>
              <a:lumOff val="25000"/>
            </a:schemeClr>
          </a:solidFill>
          <a:latin typeface="Myriad Pro" panose="020B0503030403020204" pitchFamily="34" charset="0"/>
        </a:defRPr>
      </a:lvl2pPr>
      <a:lvl3pPr marL="971550" indent="-193675" algn="just" rtl="0" eaLnBrk="1" fontAlgn="base" hangingPunct="1">
        <a:lnSpc>
          <a:spcPct val="114000"/>
        </a:lnSpc>
        <a:spcBef>
          <a:spcPts val="0"/>
        </a:spcBef>
        <a:spcAft>
          <a:spcPts val="1200"/>
        </a:spcAft>
        <a:buClr>
          <a:schemeClr val="tx1">
            <a:lumMod val="85000"/>
            <a:lumOff val="15000"/>
          </a:schemeClr>
        </a:buClr>
        <a:buSzPct val="80000"/>
        <a:buFont typeface="Arial" panose="020B0604020202020204" pitchFamily="34" charset="0"/>
        <a:buChar char="•"/>
        <a:defRPr sz="1800" baseline="0">
          <a:solidFill>
            <a:schemeClr val="tx1">
              <a:lumMod val="75000"/>
              <a:lumOff val="25000"/>
            </a:schemeClr>
          </a:solidFill>
          <a:latin typeface="Myriad Pro" panose="020B0503030403020204" pitchFamily="34" charset="0"/>
        </a:defRPr>
      </a:lvl3pPr>
      <a:lvl4pPr marL="1371600" indent="-228600" algn="just" rtl="0" eaLnBrk="1" fontAlgn="base" hangingPunct="1">
        <a:lnSpc>
          <a:spcPct val="114000"/>
        </a:lnSpc>
        <a:spcBef>
          <a:spcPts val="0"/>
        </a:spcBef>
        <a:spcAft>
          <a:spcPts val="1200"/>
        </a:spcAft>
        <a:buClr>
          <a:schemeClr val="tx1">
            <a:lumMod val="85000"/>
            <a:lumOff val="15000"/>
          </a:schemeClr>
        </a:buClr>
        <a:buSzPct val="80000"/>
        <a:buFont typeface="Arial" panose="020B0604020202020204" pitchFamily="34" charset="0"/>
        <a:buChar char="•"/>
        <a:defRPr sz="1600" baseline="0">
          <a:solidFill>
            <a:schemeClr val="tx1">
              <a:lumMod val="75000"/>
              <a:lumOff val="25000"/>
            </a:schemeClr>
          </a:solidFill>
          <a:latin typeface="Myriad Pro" panose="020B0503030403020204" pitchFamily="34" charset="0"/>
        </a:defRPr>
      </a:lvl4pPr>
      <a:lvl5pPr marL="1714500" indent="-206375" algn="just" rtl="0" eaLnBrk="1" fontAlgn="base" hangingPunct="1">
        <a:lnSpc>
          <a:spcPct val="114000"/>
        </a:lnSpc>
        <a:spcBef>
          <a:spcPts val="0"/>
        </a:spcBef>
        <a:spcAft>
          <a:spcPts val="1200"/>
        </a:spcAft>
        <a:buClr>
          <a:schemeClr val="tx1">
            <a:lumMod val="85000"/>
            <a:lumOff val="15000"/>
          </a:schemeClr>
        </a:buClr>
        <a:buSzPct val="80000"/>
        <a:buFont typeface="Arial" panose="020B0604020202020204" pitchFamily="34" charset="0"/>
        <a:buChar char="•"/>
        <a:defRPr sz="1600" baseline="0">
          <a:solidFill>
            <a:schemeClr val="tx1">
              <a:lumMod val="75000"/>
              <a:lumOff val="25000"/>
            </a:schemeClr>
          </a:solidFill>
          <a:latin typeface="Myriad Pro" panose="020B050303040302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365F9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365F9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365F9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365F9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A239A15-8EB0-450C-928A-3CBD11ECD7E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3675"/>
            <a:ext cx="12192000" cy="314325"/>
          </a:xfrm>
          <a:prstGeom prst="rect">
            <a:avLst/>
          </a:prstGeom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79398"/>
            <a:ext cx="11353800" cy="558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91440" rIns="91440" bIns="9144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title style</a:t>
            </a:r>
            <a:endParaRPr lang="pt-BR" noProof="0" dirty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068388"/>
            <a:ext cx="11353800" cy="533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pt-BR" noProof="0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459634" y="6553201"/>
            <a:ext cx="706967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0F25989-05F9-4903-9B8F-7A4BBAAC4615}" type="slidenum">
              <a:rPr lang="pt-BR" noProof="0" smtClean="0"/>
              <a:pPr>
                <a:defRPr/>
              </a:pPr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924326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 b="0">
          <a:solidFill>
            <a:srgbClr val="2F5066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42745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42745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42745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42745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65F9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65F9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65F9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65F91"/>
          </a:solidFill>
          <a:latin typeface="Arial" charset="0"/>
        </a:defRPr>
      </a:lvl9pPr>
    </p:titleStyle>
    <p:bodyStyle>
      <a:lvl1pPr marL="0" indent="-182880" algn="l" rtl="0" eaLnBrk="1" fontAlgn="base" hangingPunct="1">
        <a:lnSpc>
          <a:spcPct val="100000"/>
        </a:lnSpc>
        <a:spcBef>
          <a:spcPts val="0"/>
        </a:spcBef>
        <a:spcAft>
          <a:spcPts val="1200"/>
        </a:spcAft>
        <a:buClr>
          <a:schemeClr val="tx1">
            <a:lumMod val="85000"/>
            <a:lumOff val="15000"/>
          </a:schemeClr>
        </a:buClr>
        <a:buSzPct val="50000"/>
        <a:buFont typeface="Tahoma" panose="020B0604030504040204" pitchFamily="34" charset="0"/>
        <a:buChar char="►"/>
        <a:defRPr sz="2400">
          <a:solidFill>
            <a:schemeClr val="tx1">
              <a:lumMod val="85000"/>
              <a:lumOff val="15000"/>
            </a:schemeClr>
          </a:solidFill>
          <a:latin typeface="Myriad Pro" panose="020B0503030403020204" pitchFamily="34" charset="0"/>
          <a:ea typeface="+mn-ea"/>
          <a:cs typeface="+mn-cs"/>
        </a:defRPr>
      </a:lvl1pPr>
      <a:lvl2pPr marL="548640" indent="-137160" algn="l" rtl="0" eaLnBrk="1" fontAlgn="base" hangingPunct="1">
        <a:lnSpc>
          <a:spcPct val="100000"/>
        </a:lnSpc>
        <a:spcBef>
          <a:spcPts val="0"/>
        </a:spcBef>
        <a:spcAft>
          <a:spcPts val="1200"/>
        </a:spcAft>
        <a:buClr>
          <a:schemeClr val="tx1">
            <a:lumMod val="85000"/>
            <a:lumOff val="15000"/>
          </a:schemeClr>
        </a:buClr>
        <a:buSzPct val="80000"/>
        <a:buFont typeface="Arial" panose="020B0604020202020204" pitchFamily="34" charset="0"/>
        <a:buChar char="•"/>
        <a:defRPr sz="2400">
          <a:solidFill>
            <a:schemeClr val="tx1">
              <a:lumMod val="75000"/>
              <a:lumOff val="25000"/>
            </a:schemeClr>
          </a:solidFill>
          <a:latin typeface="Myriad Pro" panose="020B0503030403020204" pitchFamily="34" charset="0"/>
        </a:defRPr>
      </a:lvl2pPr>
      <a:lvl3pPr marL="914400" indent="-137160" algn="l" rtl="0" eaLnBrk="1" fontAlgn="base" hangingPunct="1">
        <a:lnSpc>
          <a:spcPct val="100000"/>
        </a:lnSpc>
        <a:spcBef>
          <a:spcPts val="0"/>
        </a:spcBef>
        <a:spcAft>
          <a:spcPts val="1200"/>
        </a:spcAft>
        <a:buClr>
          <a:schemeClr val="tx1">
            <a:lumMod val="85000"/>
            <a:lumOff val="15000"/>
          </a:schemeClr>
        </a:buClr>
        <a:buSzPct val="80000"/>
        <a:buFont typeface="Arial" panose="020B0604020202020204" pitchFamily="34" charset="0"/>
        <a:buChar char="•"/>
        <a:defRPr sz="2400">
          <a:solidFill>
            <a:schemeClr val="tx1">
              <a:lumMod val="75000"/>
              <a:lumOff val="25000"/>
            </a:schemeClr>
          </a:solidFill>
          <a:latin typeface="Myriad Pro" panose="020B0503030403020204" pitchFamily="34" charset="0"/>
        </a:defRPr>
      </a:lvl3pPr>
      <a:lvl4pPr marL="1280160" indent="-137160" algn="l" rtl="0" eaLnBrk="1" fontAlgn="base" hangingPunct="1">
        <a:lnSpc>
          <a:spcPct val="100000"/>
        </a:lnSpc>
        <a:spcBef>
          <a:spcPts val="0"/>
        </a:spcBef>
        <a:spcAft>
          <a:spcPts val="1200"/>
        </a:spcAft>
        <a:buClr>
          <a:schemeClr val="tx1">
            <a:lumMod val="85000"/>
            <a:lumOff val="15000"/>
          </a:schemeClr>
        </a:buClr>
        <a:buSzPct val="80000"/>
        <a:buFont typeface="Arial" panose="020B0604020202020204" pitchFamily="34" charset="0"/>
        <a:buChar char="•"/>
        <a:defRPr sz="2400">
          <a:solidFill>
            <a:schemeClr val="tx1">
              <a:lumMod val="75000"/>
              <a:lumOff val="25000"/>
            </a:schemeClr>
          </a:solidFill>
          <a:latin typeface="Myriad Pro" panose="020B0503030403020204" pitchFamily="34" charset="0"/>
        </a:defRPr>
      </a:lvl4pPr>
      <a:lvl5pPr marL="1645920" indent="-137160" algn="l" rtl="0" eaLnBrk="1" fontAlgn="base" hangingPunct="1">
        <a:lnSpc>
          <a:spcPct val="100000"/>
        </a:lnSpc>
        <a:spcBef>
          <a:spcPts val="0"/>
        </a:spcBef>
        <a:spcAft>
          <a:spcPts val="1200"/>
        </a:spcAft>
        <a:buClr>
          <a:schemeClr val="tx1">
            <a:lumMod val="85000"/>
            <a:lumOff val="15000"/>
          </a:schemeClr>
        </a:buClr>
        <a:buSzPct val="80000"/>
        <a:buFont typeface="Arial" panose="020B0604020202020204" pitchFamily="34" charset="0"/>
        <a:buChar char="•"/>
        <a:defRPr sz="2400">
          <a:solidFill>
            <a:schemeClr val="tx1">
              <a:lumMod val="75000"/>
              <a:lumOff val="25000"/>
            </a:schemeClr>
          </a:solidFill>
          <a:latin typeface="Myriad Pro" panose="020B050303040302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365F9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365F9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365F9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365F9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3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067D40-C222-6AA2-D76F-8F448A37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2943" y="2228254"/>
            <a:ext cx="6484505" cy="2599778"/>
          </a:xfrm>
        </p:spPr>
        <p:txBody>
          <a:bodyPr>
            <a:normAutofit fontScale="90000"/>
          </a:bodyPr>
          <a:lstStyle/>
          <a:p>
            <a:r>
              <a:rPr lang="pt-BR" dirty="0"/>
              <a:t>Segurança de barragens de usos múltiplos – quem paga a conta?</a:t>
            </a:r>
            <a:br>
              <a:rPr lang="pt-BR" dirty="0"/>
            </a:br>
            <a:br>
              <a:rPr lang="pt-BR" dirty="0"/>
            </a:br>
            <a:r>
              <a:rPr lang="pt-BR" dirty="0"/>
              <a:t>Manutenção de obras de infraestrutura hídrica 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876B673-5D67-D46F-3F40-F1CFA36F8B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Jerson Kelman</a:t>
            </a:r>
          </a:p>
          <a:p>
            <a:r>
              <a:rPr lang="pt-BR" dirty="0"/>
              <a:t>Academia Nacional de Engenharia - ANE</a:t>
            </a:r>
          </a:p>
        </p:txBody>
      </p:sp>
    </p:spTree>
    <p:extLst>
      <p:ext uri="{BB962C8B-B14F-4D97-AF65-F5344CB8AC3E}">
        <p14:creationId xmlns:p14="http://schemas.microsoft.com/office/powerpoint/2010/main" val="457738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3832E8-8275-8453-C334-560F908D8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Usos múltiplos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1226045-B0A8-83B8-35AF-677B997A2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2144285"/>
            <a:ext cx="4443984" cy="3470131"/>
          </a:xfrm>
        </p:spPr>
        <p:txBody>
          <a:bodyPr>
            <a:normAutofit fontScale="92500" lnSpcReduction="20000"/>
          </a:bodyPr>
          <a:lstStyle/>
          <a:p>
            <a:r>
              <a:rPr lang="pt-BR" dirty="0"/>
              <a:t>Abastecimento de água</a:t>
            </a:r>
          </a:p>
          <a:p>
            <a:r>
              <a:rPr lang="pt-BR" dirty="0"/>
              <a:t>Irrigação</a:t>
            </a:r>
          </a:p>
          <a:p>
            <a:r>
              <a:rPr lang="pt-BR" dirty="0"/>
              <a:t>Produção de energia elétrica</a:t>
            </a:r>
          </a:p>
          <a:p>
            <a:r>
              <a:rPr lang="pt-BR" dirty="0"/>
              <a:t>Controle de cheias </a:t>
            </a:r>
          </a:p>
          <a:p>
            <a:r>
              <a:rPr lang="pt-BR" dirty="0"/>
              <a:t>Irrigação</a:t>
            </a:r>
          </a:p>
          <a:p>
            <a:r>
              <a:rPr lang="pt-BR" dirty="0"/>
              <a:t>Navegação</a:t>
            </a:r>
          </a:p>
          <a:p>
            <a:r>
              <a:rPr lang="pt-BR" dirty="0"/>
              <a:t>Recreação</a:t>
            </a:r>
          </a:p>
          <a:p>
            <a:pPr marL="0" indent="0">
              <a:buNone/>
            </a:pPr>
            <a:r>
              <a:rPr lang="pt-BR" dirty="0"/>
              <a:t>--------------------------</a:t>
            </a:r>
          </a:p>
          <a:p>
            <a:pPr marL="0" indent="0">
              <a:buNone/>
            </a:pPr>
            <a:r>
              <a:rPr lang="pt-BR" dirty="0"/>
              <a:t>Depósito de rejeitos da mineração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6A75E5E-7674-9BFC-8201-5D4CA2E55D4F}"/>
              </a:ext>
            </a:extLst>
          </p:cNvPr>
          <p:cNvSpPr txBox="1"/>
          <p:nvPr/>
        </p:nvSpPr>
        <p:spPr>
          <a:xfrm>
            <a:off x="6016752" y="2176272"/>
            <a:ext cx="52212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Código de Águas de 1934: </a:t>
            </a:r>
          </a:p>
          <a:p>
            <a:endParaRPr lang="pt-BR" sz="2800" dirty="0"/>
          </a:p>
          <a:p>
            <a:r>
              <a:rPr lang="pt-BR" sz="2800" dirty="0"/>
              <a:t>Inventário de bacias para produção de energia elétrica</a:t>
            </a:r>
          </a:p>
          <a:p>
            <a:endParaRPr lang="pt-BR" sz="2800" dirty="0"/>
          </a:p>
          <a:p>
            <a:r>
              <a:rPr lang="pt-BR" sz="2800" dirty="0"/>
              <a:t>Usos múltiplos vieram depois...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1153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C06EF444-2B8F-492F-99B9-03E1423B62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9263" y="1426464"/>
            <a:ext cx="10135855" cy="5235208"/>
          </a:xfrm>
        </p:spPr>
        <p:txBody>
          <a:bodyPr>
            <a:normAutofit fontScale="32500" lnSpcReduction="20000"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pt-BR" sz="6000" kern="1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Início da década de 60: Cemig + Furnas + BIRD </a:t>
            </a:r>
            <a:endParaRPr lang="pt-BR" sz="6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pt-BR" sz="6000" kern="1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Contratação da CANAMBRA Engineering </a:t>
            </a:r>
            <a:r>
              <a:rPr lang="pt-BR" sz="6000" kern="1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Consultants</a:t>
            </a:r>
            <a:r>
              <a:rPr lang="pt-BR" sz="6000" kern="1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Ltd</a:t>
            </a:r>
            <a:endParaRPr lang="pt-BR" sz="6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pt-BR" sz="6000" kern="1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“Levantamento dos recursos hídricos, principalmente voltados para o desenvolvimento de geração hidroelétrica, levando em consideração as possibilidades de irrigação, controle de cheias, navegação e abastecimento de água de comunidades ribeirinhas. </a:t>
            </a:r>
            <a:endParaRPr lang="pt-BR" sz="6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pt-BR" sz="6000" kern="1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Estudo de viabilidade de aproveitamentos hidroelétricos selecionados ao longo e ao final do estudo”.</a:t>
            </a:r>
            <a:endParaRPr lang="pt-BR" sz="6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pt-BR" sz="6000" kern="1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Inicialmente Região Sudeste. </a:t>
            </a:r>
            <a:endParaRPr lang="pt-BR" sz="6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pt-BR" sz="6000" kern="1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Inventário de Bacias Hidrográficas CANAMBRA 1966 </a:t>
            </a:r>
            <a:endParaRPr lang="pt-BR" sz="6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pt-BR" sz="6000" kern="1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milhão km2, 28.000 km de rios, 510 locais de barragem dos quais 264 foram levantados com melhor precisão.  Viáveis 40.000 MW.</a:t>
            </a:r>
            <a:r>
              <a:rPr lang="pt-BR" sz="6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16739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6BC129F-1319-B995-9F1C-03B6703BB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74" y="1380390"/>
            <a:ext cx="5567073" cy="3591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8909DDA2-C803-8914-A68D-9BDF6E688D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815" y="1421539"/>
            <a:ext cx="6000742" cy="3591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8717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A3648-462F-47B9-B221-B4D994CF6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Hidroelétricas 2.0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76B6A-BE8D-4D6D-8BF9-1162FB4D13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A1BC44-13CD-4808-A9D6-A60B7012CA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444DCD-DD8C-49E0-BC11-9AAD323B4E7F}" type="slidenum">
              <a:rPr kumimoji="0" 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t-BR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2" name="Imagem 11" descr="03 Points.png">
            <a:extLst>
              <a:ext uri="{FF2B5EF4-FFF2-40B4-BE49-F238E27FC236}">
                <a16:creationId xmlns:a16="http://schemas.microsoft.com/office/drawing/2014/main" id="{E897B16F-8851-4AA4-8756-A7058E446B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1803" y="1066800"/>
            <a:ext cx="1420526" cy="1282306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13" name="Freeform 15">
            <a:extLst>
              <a:ext uri="{FF2B5EF4-FFF2-40B4-BE49-F238E27FC236}">
                <a16:creationId xmlns:a16="http://schemas.microsoft.com/office/drawing/2014/main" id="{A4A13E12-552F-4101-9376-F80D0BFE4A89}"/>
              </a:ext>
            </a:extLst>
          </p:cNvPr>
          <p:cNvSpPr/>
          <p:nvPr/>
        </p:nvSpPr>
        <p:spPr>
          <a:xfrm>
            <a:off x="1828800" y="2302220"/>
            <a:ext cx="2711076" cy="1609378"/>
          </a:xfrm>
          <a:custGeom>
            <a:avLst/>
            <a:gdLst>
              <a:gd name="connsiteX0" fmla="*/ 0 w 2711076"/>
              <a:gd name="connsiteY0" fmla="*/ 160938 h 1609378"/>
              <a:gd name="connsiteX1" fmla="*/ 160938 w 2711076"/>
              <a:gd name="connsiteY1" fmla="*/ 0 h 1609378"/>
              <a:gd name="connsiteX2" fmla="*/ 2550138 w 2711076"/>
              <a:gd name="connsiteY2" fmla="*/ 0 h 1609378"/>
              <a:gd name="connsiteX3" fmla="*/ 2711076 w 2711076"/>
              <a:gd name="connsiteY3" fmla="*/ 160938 h 1609378"/>
              <a:gd name="connsiteX4" fmla="*/ 2711076 w 2711076"/>
              <a:gd name="connsiteY4" fmla="*/ 1448440 h 1609378"/>
              <a:gd name="connsiteX5" fmla="*/ 2550138 w 2711076"/>
              <a:gd name="connsiteY5" fmla="*/ 1609378 h 1609378"/>
              <a:gd name="connsiteX6" fmla="*/ 160938 w 2711076"/>
              <a:gd name="connsiteY6" fmla="*/ 1609378 h 1609378"/>
              <a:gd name="connsiteX7" fmla="*/ 0 w 2711076"/>
              <a:gd name="connsiteY7" fmla="*/ 1448440 h 1609378"/>
              <a:gd name="connsiteX8" fmla="*/ 0 w 2711076"/>
              <a:gd name="connsiteY8" fmla="*/ 160938 h 1609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11076" h="1609378">
                <a:moveTo>
                  <a:pt x="0" y="160938"/>
                </a:moveTo>
                <a:cubicBezTo>
                  <a:pt x="0" y="72054"/>
                  <a:pt x="72054" y="0"/>
                  <a:pt x="160938" y="0"/>
                </a:cubicBezTo>
                <a:lnTo>
                  <a:pt x="2550138" y="0"/>
                </a:lnTo>
                <a:cubicBezTo>
                  <a:pt x="2639022" y="0"/>
                  <a:pt x="2711076" y="72054"/>
                  <a:pt x="2711076" y="160938"/>
                </a:cubicBezTo>
                <a:lnTo>
                  <a:pt x="2711076" y="1448440"/>
                </a:lnTo>
                <a:cubicBezTo>
                  <a:pt x="2711076" y="1537324"/>
                  <a:pt x="2639022" y="1609378"/>
                  <a:pt x="2550138" y="1609378"/>
                </a:cubicBezTo>
                <a:lnTo>
                  <a:pt x="160938" y="1609378"/>
                </a:lnTo>
                <a:cubicBezTo>
                  <a:pt x="72054" y="1609378"/>
                  <a:pt x="0" y="1537324"/>
                  <a:pt x="0" y="1448440"/>
                </a:cubicBezTo>
                <a:lnTo>
                  <a:pt x="0" y="160938"/>
                </a:lnTo>
                <a:close/>
              </a:path>
            </a:pathLst>
          </a:custGeom>
          <a:solidFill>
            <a:srgbClr val="042745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3337" tIns="123337" rIns="123337" bIns="123337" numCol="1" spcCol="1270" anchor="t" anchorCtr="0">
            <a:noAutofit/>
          </a:bodyPr>
          <a:lstStyle/>
          <a:p>
            <a:pPr marL="0" marR="0" lvl="0" indent="0" algn="l" defTabSz="8890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"/>
                <a:ea typeface="+mn-ea"/>
                <a:cs typeface="+mn-cs"/>
              </a:rPr>
              <a:t>GIS</a:t>
            </a:r>
          </a:p>
          <a:p>
            <a:pPr marL="114300" marR="0" lvl="1" indent="-114300" algn="l" defTabSz="533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"/>
                <a:ea typeface="+mn-ea"/>
                <a:cs typeface="+mn-cs"/>
              </a:rPr>
              <a:t>Áreas de drenagem</a:t>
            </a:r>
          </a:p>
          <a:p>
            <a:pPr marL="114300" marR="0" lvl="1" indent="-114300" algn="l" defTabSz="533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"/>
                <a:ea typeface="+mn-ea"/>
                <a:cs typeface="+mn-cs"/>
              </a:rPr>
              <a:t>Seleção de candidatos</a:t>
            </a:r>
          </a:p>
          <a:p>
            <a:pPr marL="114300" marR="0" lvl="1" indent="-114300" algn="l" defTabSz="533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"/>
                <a:ea typeface="+mn-ea"/>
                <a:cs typeface="+mn-cs"/>
              </a:rPr>
              <a:t>Curvas cota x área x volume</a:t>
            </a:r>
          </a:p>
          <a:p>
            <a:pPr marL="114300" marR="0" lvl="1" indent="-114300" algn="l" defTabSz="533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"/>
                <a:ea typeface="+mn-ea"/>
                <a:cs typeface="+mn-cs"/>
              </a:rPr>
              <a:t>Regionalização de vazões</a:t>
            </a:r>
          </a:p>
          <a:p>
            <a:pPr marL="114300" marR="0" lvl="1" indent="-114300" algn="l" defTabSz="533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"/>
                <a:ea typeface="+mn-ea"/>
                <a:cs typeface="+mn-cs"/>
              </a:rPr>
              <a:t>Interferência dos projetos</a:t>
            </a:r>
          </a:p>
        </p:txBody>
      </p:sp>
      <p:sp>
        <p:nvSpPr>
          <p:cNvPr id="14" name="Freeform 16">
            <a:extLst>
              <a:ext uri="{FF2B5EF4-FFF2-40B4-BE49-F238E27FC236}">
                <a16:creationId xmlns:a16="http://schemas.microsoft.com/office/drawing/2014/main" id="{4FD448C2-B189-44E5-958E-5A62DD826F3C}"/>
              </a:ext>
            </a:extLst>
          </p:cNvPr>
          <p:cNvSpPr/>
          <p:nvPr/>
        </p:nvSpPr>
        <p:spPr>
          <a:xfrm>
            <a:off x="4156996" y="1510907"/>
            <a:ext cx="576021" cy="329129"/>
          </a:xfrm>
          <a:custGeom>
            <a:avLst/>
            <a:gdLst>
              <a:gd name="connsiteX0" fmla="*/ 0 w 576021"/>
              <a:gd name="connsiteY0" fmla="*/ 65826 h 329129"/>
              <a:gd name="connsiteX1" fmla="*/ 411457 w 576021"/>
              <a:gd name="connsiteY1" fmla="*/ 65826 h 329129"/>
              <a:gd name="connsiteX2" fmla="*/ 411457 w 576021"/>
              <a:gd name="connsiteY2" fmla="*/ 0 h 329129"/>
              <a:gd name="connsiteX3" fmla="*/ 576021 w 576021"/>
              <a:gd name="connsiteY3" fmla="*/ 164565 h 329129"/>
              <a:gd name="connsiteX4" fmla="*/ 411457 w 576021"/>
              <a:gd name="connsiteY4" fmla="*/ 329129 h 329129"/>
              <a:gd name="connsiteX5" fmla="*/ 411457 w 576021"/>
              <a:gd name="connsiteY5" fmla="*/ 263303 h 329129"/>
              <a:gd name="connsiteX6" fmla="*/ 0 w 576021"/>
              <a:gd name="connsiteY6" fmla="*/ 263303 h 329129"/>
              <a:gd name="connsiteX7" fmla="*/ 0 w 576021"/>
              <a:gd name="connsiteY7" fmla="*/ 65826 h 329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6021" h="329129">
                <a:moveTo>
                  <a:pt x="0" y="65826"/>
                </a:moveTo>
                <a:lnTo>
                  <a:pt x="411457" y="65826"/>
                </a:lnTo>
                <a:lnTo>
                  <a:pt x="411457" y="0"/>
                </a:lnTo>
                <a:lnTo>
                  <a:pt x="576021" y="164565"/>
                </a:lnTo>
                <a:lnTo>
                  <a:pt x="411457" y="329129"/>
                </a:lnTo>
                <a:lnTo>
                  <a:pt x="411457" y="263303"/>
                </a:lnTo>
                <a:lnTo>
                  <a:pt x="0" y="263303"/>
                </a:lnTo>
                <a:lnTo>
                  <a:pt x="0" y="6582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>
              <a:tint val="60000"/>
              <a:hueOff val="0"/>
              <a:satOff val="0"/>
              <a:lumOff val="0"/>
              <a:alphaOff val="0"/>
            </a:schemeClr>
          </a:lnRef>
          <a:fillRef idx="3">
            <a:schemeClr val="accent4">
              <a:tint val="60000"/>
              <a:hueOff val="0"/>
              <a:satOff val="0"/>
              <a:lumOff val="0"/>
              <a:alphaOff val="0"/>
            </a:schemeClr>
          </a:fillRef>
          <a:effectRef idx="3">
            <a:schemeClr val="accent4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5826" rIns="98739" bIns="65826" numCol="1" spcCol="1270" anchor="ctr" anchorCtr="0">
            <a:noAutofit/>
          </a:bodyPr>
          <a:lstStyle/>
          <a:p>
            <a:pPr marL="0" marR="0" lvl="0" indent="0" algn="ctr" defTabSz="6223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pt-BR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yriad Pro"/>
              <a:ea typeface="+mn-ea"/>
              <a:cs typeface="+mn-cs"/>
            </a:endParaRPr>
          </a:p>
        </p:txBody>
      </p:sp>
      <p:sp>
        <p:nvSpPr>
          <p:cNvPr id="15" name="Rounded Rectangle 17">
            <a:extLst>
              <a:ext uri="{FF2B5EF4-FFF2-40B4-BE49-F238E27FC236}">
                <a16:creationId xmlns:a16="http://schemas.microsoft.com/office/drawing/2014/main" id="{CC2F25EB-9D3E-483C-B072-38AB826C3D16}"/>
              </a:ext>
            </a:extLst>
          </p:cNvPr>
          <p:cNvSpPr/>
          <p:nvPr/>
        </p:nvSpPr>
        <p:spPr>
          <a:xfrm>
            <a:off x="5226750" y="990600"/>
            <a:ext cx="1369742" cy="1369742"/>
          </a:xfrm>
          <a:prstGeom prst="roundRect">
            <a:avLst>
              <a:gd name="adj" fmla="val 10000"/>
            </a:avLst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000" r="-17000"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3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1" i="0" u="none" strike="noStrike" kern="1200" cap="none" spc="0" normalizeH="0" baseline="0" noProof="0">
              <a:ln>
                <a:noFill/>
              </a:ln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Myriad Pro"/>
              <a:ea typeface="+mn-ea"/>
              <a:cs typeface="+mn-cs"/>
            </a:endParaRPr>
          </a:p>
        </p:txBody>
      </p:sp>
      <p:sp>
        <p:nvSpPr>
          <p:cNvPr id="16" name="Freeform 18">
            <a:extLst>
              <a:ext uri="{FF2B5EF4-FFF2-40B4-BE49-F238E27FC236}">
                <a16:creationId xmlns:a16="http://schemas.microsoft.com/office/drawing/2014/main" id="{3E994B0A-CDF0-4FCD-884B-6E1AB752447B}"/>
              </a:ext>
            </a:extLst>
          </p:cNvPr>
          <p:cNvSpPr/>
          <p:nvPr/>
        </p:nvSpPr>
        <p:spPr>
          <a:xfrm>
            <a:off x="5034542" y="2324300"/>
            <a:ext cx="2258252" cy="1587298"/>
          </a:xfrm>
          <a:custGeom>
            <a:avLst/>
            <a:gdLst>
              <a:gd name="connsiteX0" fmla="*/ 0 w 2258252"/>
              <a:gd name="connsiteY0" fmla="*/ 158730 h 1587298"/>
              <a:gd name="connsiteX1" fmla="*/ 158730 w 2258252"/>
              <a:gd name="connsiteY1" fmla="*/ 0 h 1587298"/>
              <a:gd name="connsiteX2" fmla="*/ 2099522 w 2258252"/>
              <a:gd name="connsiteY2" fmla="*/ 0 h 1587298"/>
              <a:gd name="connsiteX3" fmla="*/ 2258252 w 2258252"/>
              <a:gd name="connsiteY3" fmla="*/ 158730 h 1587298"/>
              <a:gd name="connsiteX4" fmla="*/ 2258252 w 2258252"/>
              <a:gd name="connsiteY4" fmla="*/ 1428568 h 1587298"/>
              <a:gd name="connsiteX5" fmla="*/ 2099522 w 2258252"/>
              <a:gd name="connsiteY5" fmla="*/ 1587298 h 1587298"/>
              <a:gd name="connsiteX6" fmla="*/ 158730 w 2258252"/>
              <a:gd name="connsiteY6" fmla="*/ 1587298 h 1587298"/>
              <a:gd name="connsiteX7" fmla="*/ 0 w 2258252"/>
              <a:gd name="connsiteY7" fmla="*/ 1428568 h 1587298"/>
              <a:gd name="connsiteX8" fmla="*/ 0 w 2258252"/>
              <a:gd name="connsiteY8" fmla="*/ 158730 h 1587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58252" h="1587298">
                <a:moveTo>
                  <a:pt x="0" y="158730"/>
                </a:moveTo>
                <a:cubicBezTo>
                  <a:pt x="0" y="71066"/>
                  <a:pt x="71066" y="0"/>
                  <a:pt x="158730" y="0"/>
                </a:cubicBezTo>
                <a:lnTo>
                  <a:pt x="2099522" y="0"/>
                </a:lnTo>
                <a:cubicBezTo>
                  <a:pt x="2187186" y="0"/>
                  <a:pt x="2258252" y="71066"/>
                  <a:pt x="2258252" y="158730"/>
                </a:cubicBezTo>
                <a:lnTo>
                  <a:pt x="2258252" y="1428568"/>
                </a:lnTo>
                <a:cubicBezTo>
                  <a:pt x="2258252" y="1516232"/>
                  <a:pt x="2187186" y="1587298"/>
                  <a:pt x="2099522" y="1587298"/>
                </a:cubicBezTo>
                <a:lnTo>
                  <a:pt x="158730" y="1587298"/>
                </a:lnTo>
                <a:cubicBezTo>
                  <a:pt x="71066" y="1587298"/>
                  <a:pt x="0" y="1516232"/>
                  <a:pt x="0" y="1428568"/>
                </a:cubicBezTo>
                <a:lnTo>
                  <a:pt x="0" y="158730"/>
                </a:lnTo>
                <a:close/>
              </a:path>
            </a:pathLst>
          </a:custGeom>
          <a:solidFill>
            <a:srgbClr val="042745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2690" tIns="122690" rIns="122690" bIns="122690" numCol="1" spcCol="1270" anchor="t" anchorCtr="0">
            <a:noAutofit/>
          </a:bodyPr>
          <a:lstStyle/>
          <a:p>
            <a:pPr marL="0" marR="0" lvl="1" indent="0" algn="l" defTabSz="533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"/>
                <a:ea typeface="+mn-ea"/>
                <a:cs typeface="+mn-cs"/>
              </a:rPr>
              <a:t>Engenharia</a:t>
            </a:r>
          </a:p>
          <a:p>
            <a:pPr marL="114300" marR="0" lvl="1" indent="-114300" algn="l" defTabSz="533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"/>
                <a:ea typeface="+mn-ea"/>
                <a:cs typeface="+mn-cs"/>
              </a:rPr>
              <a:t>Dimensionamento das estruturas (Manual de Inventário)</a:t>
            </a:r>
          </a:p>
          <a:p>
            <a:pPr marL="114300" marR="0" lvl="1" indent="-114300" algn="l" defTabSz="533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"/>
                <a:ea typeface="+mn-ea"/>
                <a:cs typeface="+mn-cs"/>
              </a:rPr>
              <a:t>Orçamentos dos projetos (inclusive Conta 10)</a:t>
            </a:r>
          </a:p>
        </p:txBody>
      </p:sp>
      <p:sp>
        <p:nvSpPr>
          <p:cNvPr id="17" name="Rounded Rectangle 20">
            <a:extLst>
              <a:ext uri="{FF2B5EF4-FFF2-40B4-BE49-F238E27FC236}">
                <a16:creationId xmlns:a16="http://schemas.microsoft.com/office/drawing/2014/main" id="{0E7FBCA2-1CD9-4012-B010-7CCCB87F34CC}"/>
              </a:ext>
            </a:extLst>
          </p:cNvPr>
          <p:cNvSpPr/>
          <p:nvPr/>
        </p:nvSpPr>
        <p:spPr>
          <a:xfrm>
            <a:off x="8176631" y="990600"/>
            <a:ext cx="1369742" cy="1369742"/>
          </a:xfrm>
          <a:prstGeom prst="roundRect">
            <a:avLst>
              <a:gd name="adj" fmla="val 10000"/>
            </a:avLst>
          </a:prstGeom>
          <a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3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1" i="0" u="none" strike="noStrike" kern="1200" cap="none" spc="0" normalizeH="0" baseline="0" noProof="0">
              <a:ln>
                <a:noFill/>
              </a:ln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Myriad Pro"/>
              <a:ea typeface="+mn-ea"/>
              <a:cs typeface="+mn-cs"/>
            </a:endParaRPr>
          </a:p>
        </p:txBody>
      </p:sp>
      <p:sp>
        <p:nvSpPr>
          <p:cNvPr id="18" name="Freeform 21">
            <a:extLst>
              <a:ext uri="{FF2B5EF4-FFF2-40B4-BE49-F238E27FC236}">
                <a16:creationId xmlns:a16="http://schemas.microsoft.com/office/drawing/2014/main" id="{4C1B9911-C212-4ACF-829A-CEF6EEAC33BE}"/>
              </a:ext>
            </a:extLst>
          </p:cNvPr>
          <p:cNvSpPr/>
          <p:nvPr/>
        </p:nvSpPr>
        <p:spPr>
          <a:xfrm>
            <a:off x="7624476" y="2273018"/>
            <a:ext cx="2608783" cy="1638581"/>
          </a:xfrm>
          <a:custGeom>
            <a:avLst/>
            <a:gdLst>
              <a:gd name="connsiteX0" fmla="*/ 0 w 2608783"/>
              <a:gd name="connsiteY0" fmla="*/ 163858 h 1638581"/>
              <a:gd name="connsiteX1" fmla="*/ 163858 w 2608783"/>
              <a:gd name="connsiteY1" fmla="*/ 0 h 1638581"/>
              <a:gd name="connsiteX2" fmla="*/ 2444925 w 2608783"/>
              <a:gd name="connsiteY2" fmla="*/ 0 h 1638581"/>
              <a:gd name="connsiteX3" fmla="*/ 2608783 w 2608783"/>
              <a:gd name="connsiteY3" fmla="*/ 163858 h 1638581"/>
              <a:gd name="connsiteX4" fmla="*/ 2608783 w 2608783"/>
              <a:gd name="connsiteY4" fmla="*/ 1474723 h 1638581"/>
              <a:gd name="connsiteX5" fmla="*/ 2444925 w 2608783"/>
              <a:gd name="connsiteY5" fmla="*/ 1638581 h 1638581"/>
              <a:gd name="connsiteX6" fmla="*/ 163858 w 2608783"/>
              <a:gd name="connsiteY6" fmla="*/ 1638581 h 1638581"/>
              <a:gd name="connsiteX7" fmla="*/ 0 w 2608783"/>
              <a:gd name="connsiteY7" fmla="*/ 1474723 h 1638581"/>
              <a:gd name="connsiteX8" fmla="*/ 0 w 2608783"/>
              <a:gd name="connsiteY8" fmla="*/ 163858 h 1638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08783" h="1638581">
                <a:moveTo>
                  <a:pt x="0" y="163858"/>
                </a:moveTo>
                <a:cubicBezTo>
                  <a:pt x="0" y="73362"/>
                  <a:pt x="73362" y="0"/>
                  <a:pt x="163858" y="0"/>
                </a:cubicBezTo>
                <a:lnTo>
                  <a:pt x="2444925" y="0"/>
                </a:lnTo>
                <a:cubicBezTo>
                  <a:pt x="2535421" y="0"/>
                  <a:pt x="2608783" y="73362"/>
                  <a:pt x="2608783" y="163858"/>
                </a:cubicBezTo>
                <a:lnTo>
                  <a:pt x="2608783" y="1474723"/>
                </a:lnTo>
                <a:cubicBezTo>
                  <a:pt x="2608783" y="1565219"/>
                  <a:pt x="2535421" y="1638581"/>
                  <a:pt x="2444925" y="1638581"/>
                </a:cubicBezTo>
                <a:lnTo>
                  <a:pt x="163858" y="1638581"/>
                </a:lnTo>
                <a:cubicBezTo>
                  <a:pt x="73362" y="1638581"/>
                  <a:pt x="0" y="1565219"/>
                  <a:pt x="0" y="1474723"/>
                </a:cubicBezTo>
                <a:lnTo>
                  <a:pt x="0" y="163858"/>
                </a:lnTo>
                <a:close/>
              </a:path>
            </a:pathLst>
          </a:custGeom>
          <a:solidFill>
            <a:srgbClr val="042745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4192" tIns="124192" rIns="124192" bIns="124192" numCol="1" spcCol="1270" anchor="t" anchorCtr="0">
            <a:noAutofit/>
          </a:bodyPr>
          <a:lstStyle/>
          <a:p>
            <a:pPr marL="0" marR="0" lvl="0" indent="0" algn="l" defTabSz="8890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"/>
                <a:ea typeface="+mn-ea"/>
                <a:cs typeface="+mn-cs"/>
              </a:rPr>
              <a:t>Otimização</a:t>
            </a:r>
          </a:p>
          <a:p>
            <a:pPr marL="114300" marR="0" lvl="1" indent="-114300" algn="l" defTabSz="533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"/>
                <a:ea typeface="+mn-ea"/>
                <a:cs typeface="+mn-cs"/>
              </a:rPr>
              <a:t>Seleção de projetos que maximizam função objetivo sujeito a restrições</a:t>
            </a:r>
          </a:p>
          <a:p>
            <a:pPr marL="114300" marR="0" lvl="1" indent="-114300" algn="l" defTabSz="533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"/>
                <a:ea typeface="+mn-ea"/>
                <a:cs typeface="+mn-cs"/>
              </a:rPr>
              <a:t>Problema não-linear, inteiro, </a:t>
            </a:r>
            <a:r>
              <a:rPr kumimoji="0" lang="pt-B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"/>
                <a:ea typeface="+mn-ea"/>
                <a:cs typeface="+mn-cs"/>
              </a:rPr>
              <a:t>multiestágio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"/>
                <a:ea typeface="+mn-ea"/>
                <a:cs typeface="+mn-cs"/>
              </a:rPr>
              <a:t>, estocástico</a:t>
            </a:r>
          </a:p>
        </p:txBody>
      </p:sp>
      <p:sp>
        <p:nvSpPr>
          <p:cNvPr id="19" name="Rounded Rectangle 4">
            <a:extLst>
              <a:ext uri="{FF2B5EF4-FFF2-40B4-BE49-F238E27FC236}">
                <a16:creationId xmlns:a16="http://schemas.microsoft.com/office/drawing/2014/main" id="{F6345CB0-C9B0-4A8D-93D4-727913EE328E}"/>
              </a:ext>
            </a:extLst>
          </p:cNvPr>
          <p:cNvSpPr/>
          <p:nvPr/>
        </p:nvSpPr>
        <p:spPr>
          <a:xfrm>
            <a:off x="1736996" y="4325068"/>
            <a:ext cx="8640790" cy="1981225"/>
          </a:xfrm>
          <a:prstGeom prst="roundRect">
            <a:avLst/>
          </a:prstGeom>
          <a:solidFill>
            <a:srgbClr val="042745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yriad Pro"/>
              <a:ea typeface="+mn-ea"/>
              <a:cs typeface="+mn-cs"/>
            </a:endParaRP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A53A5F41-349A-4BEA-A06C-CC50744DF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893" y="4723913"/>
            <a:ext cx="2362199" cy="1525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0AC1203-7C9B-4855-9E0C-637A067648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0" t="6375" r="8693"/>
          <a:stretch/>
        </p:blipFill>
        <p:spPr>
          <a:xfrm>
            <a:off x="4752650" y="4717623"/>
            <a:ext cx="2578356" cy="1531462"/>
          </a:xfrm>
          <a:prstGeom prst="rect">
            <a:avLst/>
          </a:prstGeom>
          <a:ln>
            <a:noFill/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960EEE8-FDEB-446F-B83D-E24B37DA712A}"/>
              </a:ext>
            </a:extLst>
          </p:cNvPr>
          <p:cNvSpPr txBox="1"/>
          <p:nvPr/>
        </p:nvSpPr>
        <p:spPr>
          <a:xfrm>
            <a:off x="2000230" y="4324435"/>
            <a:ext cx="18859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Resultados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" name="Right Arrow 23">
            <a:extLst>
              <a:ext uri="{FF2B5EF4-FFF2-40B4-BE49-F238E27FC236}">
                <a16:creationId xmlns:a16="http://schemas.microsoft.com/office/drawing/2014/main" id="{1DA37C5C-30B1-484E-84C8-3F94F1CCE826}"/>
              </a:ext>
            </a:extLst>
          </p:cNvPr>
          <p:cNvSpPr/>
          <p:nvPr/>
        </p:nvSpPr>
        <p:spPr>
          <a:xfrm>
            <a:off x="7114782" y="1486436"/>
            <a:ext cx="576021" cy="329129"/>
          </a:xfrm>
          <a:prstGeom prst="rightArrow">
            <a:avLst>
              <a:gd name="adj1" fmla="val 60000"/>
              <a:gd name="adj2" fmla="val 50000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>
              <a:tint val="60000"/>
              <a:hueOff val="0"/>
              <a:satOff val="0"/>
              <a:lumOff val="0"/>
              <a:alphaOff val="0"/>
            </a:schemeClr>
          </a:lnRef>
          <a:fillRef idx="3">
            <a:schemeClr val="accent4">
              <a:tint val="60000"/>
              <a:hueOff val="0"/>
              <a:satOff val="0"/>
              <a:lumOff val="0"/>
              <a:alphaOff val="0"/>
            </a:schemeClr>
          </a:fillRef>
          <a:effectRef idx="3">
            <a:schemeClr val="accent4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yriad Pro"/>
              <a:ea typeface="+mn-ea"/>
              <a:cs typeface="+mn-cs"/>
            </a:endParaRPr>
          </a:p>
        </p:txBody>
      </p:sp>
      <p:sp>
        <p:nvSpPr>
          <p:cNvPr id="24" name="Freeform 25">
            <a:extLst>
              <a:ext uri="{FF2B5EF4-FFF2-40B4-BE49-F238E27FC236}">
                <a16:creationId xmlns:a16="http://schemas.microsoft.com/office/drawing/2014/main" id="{8D1FA6C0-E196-4BBD-A505-740A8A285A10}"/>
              </a:ext>
            </a:extLst>
          </p:cNvPr>
          <p:cNvSpPr/>
          <p:nvPr/>
        </p:nvSpPr>
        <p:spPr>
          <a:xfrm rot="5400000">
            <a:off x="5760494" y="3967760"/>
            <a:ext cx="576021" cy="329129"/>
          </a:xfrm>
          <a:custGeom>
            <a:avLst/>
            <a:gdLst>
              <a:gd name="connsiteX0" fmla="*/ 0 w 576021"/>
              <a:gd name="connsiteY0" fmla="*/ 65826 h 329129"/>
              <a:gd name="connsiteX1" fmla="*/ 411457 w 576021"/>
              <a:gd name="connsiteY1" fmla="*/ 65826 h 329129"/>
              <a:gd name="connsiteX2" fmla="*/ 411457 w 576021"/>
              <a:gd name="connsiteY2" fmla="*/ 0 h 329129"/>
              <a:gd name="connsiteX3" fmla="*/ 576021 w 576021"/>
              <a:gd name="connsiteY3" fmla="*/ 164565 h 329129"/>
              <a:gd name="connsiteX4" fmla="*/ 411457 w 576021"/>
              <a:gd name="connsiteY4" fmla="*/ 329129 h 329129"/>
              <a:gd name="connsiteX5" fmla="*/ 411457 w 576021"/>
              <a:gd name="connsiteY5" fmla="*/ 263303 h 329129"/>
              <a:gd name="connsiteX6" fmla="*/ 0 w 576021"/>
              <a:gd name="connsiteY6" fmla="*/ 263303 h 329129"/>
              <a:gd name="connsiteX7" fmla="*/ 0 w 576021"/>
              <a:gd name="connsiteY7" fmla="*/ 65826 h 329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6021" h="329129">
                <a:moveTo>
                  <a:pt x="0" y="65826"/>
                </a:moveTo>
                <a:lnTo>
                  <a:pt x="411457" y="65826"/>
                </a:lnTo>
                <a:lnTo>
                  <a:pt x="411457" y="0"/>
                </a:lnTo>
                <a:lnTo>
                  <a:pt x="576021" y="164565"/>
                </a:lnTo>
                <a:lnTo>
                  <a:pt x="411457" y="329129"/>
                </a:lnTo>
                <a:lnTo>
                  <a:pt x="411457" y="263303"/>
                </a:lnTo>
                <a:lnTo>
                  <a:pt x="0" y="263303"/>
                </a:lnTo>
                <a:lnTo>
                  <a:pt x="0" y="6582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>
              <a:tint val="60000"/>
              <a:hueOff val="0"/>
              <a:satOff val="0"/>
              <a:lumOff val="0"/>
              <a:alphaOff val="0"/>
            </a:schemeClr>
          </a:lnRef>
          <a:fillRef idx="3">
            <a:schemeClr val="accent4">
              <a:tint val="60000"/>
              <a:hueOff val="0"/>
              <a:satOff val="0"/>
              <a:lumOff val="0"/>
              <a:alphaOff val="0"/>
            </a:schemeClr>
          </a:fillRef>
          <a:effectRef idx="3">
            <a:schemeClr val="accent4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5826" rIns="98739" bIns="65826" numCol="1" spcCol="1270" anchor="ctr" anchorCtr="0">
            <a:noAutofit/>
          </a:bodyPr>
          <a:lstStyle/>
          <a:p>
            <a:pPr marL="0" marR="0" lvl="0" indent="0" algn="ctr" defTabSz="6223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pt-BR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yriad Pro"/>
              <a:ea typeface="+mn-ea"/>
              <a:cs typeface="+mn-cs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9266957-030E-4607-9688-882C666E2F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78139" y="4717624"/>
            <a:ext cx="2651027" cy="1525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3487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4EDA3-94BB-4297-9044-CECDA36CB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Hidroelétricas 2.0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B3F1C6-39D2-4EBC-8570-C99A61C97F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444DCD-DD8C-49E0-BC11-9AAD323B4E7F}" type="slidenum">
              <a:rPr kumimoji="0" 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t-BR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E2F1AD-5467-4FA9-B4B0-75F446678E22}"/>
              </a:ext>
            </a:extLst>
          </p:cNvPr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14079" y="990601"/>
            <a:ext cx="2227718" cy="18524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8E2063-8A34-4925-B7F9-DF4AE142A9E6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5170" y="1202905"/>
            <a:ext cx="2664166" cy="13798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68D5CB-06AD-4B36-8689-F0BF1997F74E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2360" y="1168750"/>
            <a:ext cx="2948940" cy="14481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6E35D6-FC08-498D-A940-3288D73C3CE7}"/>
              </a:ext>
            </a:extLst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9080" y="3559846"/>
            <a:ext cx="2645275" cy="23188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366B8E-16B3-4910-910B-36FA31E62E48}"/>
              </a:ext>
            </a:extLst>
          </p:cNvPr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4975" y="3672434"/>
            <a:ext cx="2468880" cy="19850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FA3DD91-A90A-425D-9E12-289EF3AEB202}"/>
              </a:ext>
            </a:extLst>
          </p:cNvPr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1054" y="3526454"/>
            <a:ext cx="2028896" cy="2406429"/>
          </a:xfrm>
          <a:prstGeom prst="rect">
            <a:avLst/>
          </a:prstGeom>
        </p:spPr>
      </p:pic>
      <p:sp>
        <p:nvSpPr>
          <p:cNvPr id="11" name="CaixaDeTexto 17">
            <a:extLst>
              <a:ext uri="{FF2B5EF4-FFF2-40B4-BE49-F238E27FC236}">
                <a16:creationId xmlns:a16="http://schemas.microsoft.com/office/drawing/2014/main" id="{490D94C8-C702-4714-9944-F9976505C1B0}"/>
              </a:ext>
            </a:extLst>
          </p:cNvPr>
          <p:cNvSpPr txBox="1"/>
          <p:nvPr/>
        </p:nvSpPr>
        <p:spPr>
          <a:xfrm>
            <a:off x="1602199" y="2966057"/>
            <a:ext cx="2566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42745"/>
                </a:solidFill>
                <a:effectLst/>
                <a:uLnTx/>
                <a:uFillTx/>
                <a:latin typeface="Calibri" panose="020F0502020204030204" pitchFamily="34" charset="0"/>
                <a:ea typeface="Adobe Fan Heiti Std B" pitchFamily="34" charset="-128"/>
                <a:cs typeface="Calibri" panose="020F0502020204030204" pitchFamily="34" charset="0"/>
              </a:rPr>
              <a:t>Concrete dam</a:t>
            </a:r>
          </a:p>
        </p:txBody>
      </p:sp>
      <p:sp>
        <p:nvSpPr>
          <p:cNvPr id="12" name="CaixaDeTexto 17">
            <a:extLst>
              <a:ext uri="{FF2B5EF4-FFF2-40B4-BE49-F238E27FC236}">
                <a16:creationId xmlns:a16="http://schemas.microsoft.com/office/drawing/2014/main" id="{C20B4E03-C9DD-45E6-A921-3734748910A9}"/>
              </a:ext>
            </a:extLst>
          </p:cNvPr>
          <p:cNvSpPr txBox="1"/>
          <p:nvPr/>
        </p:nvSpPr>
        <p:spPr>
          <a:xfrm>
            <a:off x="4304132" y="2960870"/>
            <a:ext cx="3201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42745"/>
                </a:solidFill>
                <a:effectLst/>
                <a:uLnTx/>
                <a:uFillTx/>
                <a:latin typeface="Calibri" panose="020F0502020204030204" pitchFamily="34" charset="0"/>
                <a:ea typeface="Adobe Fan Heiti Std B" pitchFamily="34" charset="-128"/>
                <a:cs typeface="Calibri" panose="020F0502020204030204" pitchFamily="34" charset="0"/>
              </a:rPr>
              <a:t>Rockfill dam with concrete face </a:t>
            </a:r>
          </a:p>
        </p:txBody>
      </p:sp>
      <p:sp>
        <p:nvSpPr>
          <p:cNvPr id="13" name="CaixaDeTexto 17">
            <a:extLst>
              <a:ext uri="{FF2B5EF4-FFF2-40B4-BE49-F238E27FC236}">
                <a16:creationId xmlns:a16="http://schemas.microsoft.com/office/drawing/2014/main" id="{AA51F280-525F-42C0-A64C-04E8428072E2}"/>
              </a:ext>
            </a:extLst>
          </p:cNvPr>
          <p:cNvSpPr txBox="1"/>
          <p:nvPr/>
        </p:nvSpPr>
        <p:spPr>
          <a:xfrm>
            <a:off x="7658447" y="2957326"/>
            <a:ext cx="2948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42745"/>
                </a:solidFill>
                <a:effectLst/>
                <a:uLnTx/>
                <a:uFillTx/>
                <a:latin typeface="Calibri" panose="020F0502020204030204" pitchFamily="34" charset="0"/>
                <a:ea typeface="Adobe Fan Heiti Std B" pitchFamily="34" charset="-128"/>
                <a:cs typeface="Calibri" panose="020F0502020204030204" pitchFamily="34" charset="0"/>
              </a:rPr>
              <a:t>Rockfill dam with clay core</a:t>
            </a:r>
          </a:p>
        </p:txBody>
      </p:sp>
      <p:sp>
        <p:nvSpPr>
          <p:cNvPr id="14" name="CaixaDeTexto 17">
            <a:extLst>
              <a:ext uri="{FF2B5EF4-FFF2-40B4-BE49-F238E27FC236}">
                <a16:creationId xmlns:a16="http://schemas.microsoft.com/office/drawing/2014/main" id="{8EFD7CCE-15A7-4CE3-BCBD-34FE428E9DB2}"/>
              </a:ext>
            </a:extLst>
          </p:cNvPr>
          <p:cNvSpPr txBox="1"/>
          <p:nvPr/>
        </p:nvSpPr>
        <p:spPr>
          <a:xfrm>
            <a:off x="1630728" y="5904580"/>
            <a:ext cx="2964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2745"/>
                </a:solidFill>
                <a:effectLst/>
                <a:uLnTx/>
                <a:uFillTx/>
                <a:latin typeface="Calibri" panose="020F0502020204030204" pitchFamily="34" charset="0"/>
                <a:ea typeface="Adobe Fan Heiti Std B" pitchFamily="34" charset="-128"/>
                <a:cs typeface="Calibri" panose="020F0502020204030204" pitchFamily="34" charset="0"/>
              </a:rPr>
              <a:t>Powerhouse for vertical Francis turbine</a:t>
            </a:r>
          </a:p>
        </p:txBody>
      </p:sp>
      <p:sp>
        <p:nvSpPr>
          <p:cNvPr id="15" name="CaixaDeTexto 17">
            <a:extLst>
              <a:ext uri="{FF2B5EF4-FFF2-40B4-BE49-F238E27FC236}">
                <a16:creationId xmlns:a16="http://schemas.microsoft.com/office/drawing/2014/main" id="{517C30E0-417B-42CE-9220-64F178156951}"/>
              </a:ext>
            </a:extLst>
          </p:cNvPr>
          <p:cNvSpPr txBox="1"/>
          <p:nvPr/>
        </p:nvSpPr>
        <p:spPr>
          <a:xfrm>
            <a:off x="4747746" y="6048950"/>
            <a:ext cx="2566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2745"/>
                </a:solidFill>
                <a:effectLst/>
                <a:uLnTx/>
                <a:uFillTx/>
                <a:latin typeface="Calibri" panose="020F0502020204030204" pitchFamily="34" charset="0"/>
                <a:ea typeface="Adobe Fan Heiti Std B" pitchFamily="34" charset="-128"/>
                <a:cs typeface="Calibri" panose="020F0502020204030204" pitchFamily="34" charset="0"/>
              </a:rPr>
              <a:t>Stilling basin spillway</a:t>
            </a:r>
          </a:p>
        </p:txBody>
      </p:sp>
      <p:sp>
        <p:nvSpPr>
          <p:cNvPr id="16" name="CaixaDeTexto 17">
            <a:extLst>
              <a:ext uri="{FF2B5EF4-FFF2-40B4-BE49-F238E27FC236}">
                <a16:creationId xmlns:a16="http://schemas.microsoft.com/office/drawing/2014/main" id="{55BC15FF-0D84-40B0-A334-73B20F287F44}"/>
              </a:ext>
            </a:extLst>
          </p:cNvPr>
          <p:cNvSpPr txBox="1"/>
          <p:nvPr/>
        </p:nvSpPr>
        <p:spPr>
          <a:xfrm>
            <a:off x="7849612" y="5878693"/>
            <a:ext cx="2566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2745"/>
                </a:solidFill>
                <a:effectLst/>
                <a:uLnTx/>
                <a:uFillTx/>
                <a:latin typeface="Calibri" panose="020F0502020204030204" pitchFamily="34" charset="0"/>
                <a:ea typeface="Adobe Fan Heiti Std B" pitchFamily="34" charset="-128"/>
                <a:cs typeface="Calibri" panose="020F0502020204030204" pitchFamily="34" charset="0"/>
              </a:rPr>
              <a:t>Water intake and vertical Francis powerhouse</a:t>
            </a:r>
          </a:p>
        </p:txBody>
      </p:sp>
    </p:spTree>
    <p:extLst>
      <p:ext uri="{BB962C8B-B14F-4D97-AF65-F5344CB8AC3E}">
        <p14:creationId xmlns:p14="http://schemas.microsoft.com/office/powerpoint/2010/main" val="1971079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303F6-EA1A-47EC-8ACE-8A0F683A6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66335"/>
            <a:ext cx="11353800" cy="558802"/>
          </a:xfrm>
        </p:spPr>
        <p:txBody>
          <a:bodyPr/>
          <a:lstStyle/>
          <a:p>
            <a:r>
              <a:rPr lang="pt-BR" dirty="0"/>
              <a:t>Hidroelétricas 2.0: Inventários participativos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1DB4B-95DA-4783-81FA-27C57CFAB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8" y="1121069"/>
            <a:ext cx="6283302" cy="2307931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Aft>
                <a:spcPts val="600"/>
              </a:spcAft>
              <a:buSzPct val="100000"/>
              <a:buNone/>
            </a:pPr>
            <a:r>
              <a:rPr lang="pt-BR" sz="3100" b="1" dirty="0"/>
              <a:t>Projeto TNC/PSR (Gabão)</a:t>
            </a:r>
          </a:p>
          <a:p>
            <a:pPr marL="0" indent="0">
              <a:lnSpc>
                <a:spcPct val="120000"/>
              </a:lnSpc>
              <a:spcAft>
                <a:spcPts val="0"/>
              </a:spcAft>
              <a:buSzPct val="100000"/>
              <a:buNone/>
            </a:pPr>
            <a:endParaRPr lang="pt-BR" sz="2300" b="1" dirty="0"/>
          </a:p>
          <a:p>
            <a:pPr marL="457200" indent="-457200">
              <a:lnSpc>
                <a:spcPct val="120000"/>
              </a:lnSpc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pt-BR" sz="2300" dirty="0"/>
              <a:t>Avaliar muitas as alternativas</a:t>
            </a:r>
          </a:p>
          <a:p>
            <a:pPr marL="457200" indent="-457200">
              <a:lnSpc>
                <a:spcPct val="120000"/>
              </a:lnSpc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pt-BR" sz="2300" dirty="0"/>
              <a:t>Medir impactos positivos/negativos (métricas)</a:t>
            </a:r>
          </a:p>
          <a:p>
            <a:pPr marL="457200" indent="-457200">
              <a:lnSpc>
                <a:spcPct val="120000"/>
              </a:lnSpc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pt-BR" sz="2300" dirty="0"/>
              <a:t>Estabelecer </a:t>
            </a:r>
            <a:r>
              <a:rPr lang="pt-BR" sz="2300" dirty="0" err="1"/>
              <a:t>tradeoffs</a:t>
            </a:r>
            <a:r>
              <a:rPr lang="pt-BR" sz="2300" dirty="0"/>
              <a:t> das alternativas</a:t>
            </a:r>
          </a:p>
          <a:p>
            <a:pPr marL="457200" indent="-457200">
              <a:lnSpc>
                <a:spcPct val="120000"/>
              </a:lnSpc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pt-BR" sz="2300" dirty="0"/>
              <a:t>Definir restrições sobre métricas</a:t>
            </a:r>
          </a:p>
          <a:p>
            <a:pPr marL="457200" indent="-457200">
              <a:lnSpc>
                <a:spcPct val="120000"/>
              </a:lnSpc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pt-BR" sz="2300" dirty="0" err="1"/>
              <a:t>Resimular</a:t>
            </a:r>
            <a:endParaRPr lang="pt-BR" sz="2300" dirty="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</a:pP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9644ED-90E7-4C6B-BAB7-1E9C7E2AD8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444DCD-DD8C-49E0-BC11-9AAD323B4E7F}" type="slidenum">
              <a:rPr kumimoji="0" 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t-BR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AE20F2-CE1D-4FD5-B193-2565BB2E7D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75" t="9233" r="6238" b="6849"/>
          <a:stretch/>
        </p:blipFill>
        <p:spPr>
          <a:xfrm>
            <a:off x="6934200" y="933518"/>
            <a:ext cx="4525434" cy="24545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4F9276-702D-44E9-BAF7-340B4149A4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383"/>
          <a:stretch/>
        </p:blipFill>
        <p:spPr>
          <a:xfrm>
            <a:off x="5486401" y="3575897"/>
            <a:ext cx="5973234" cy="27881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FEBE31-9174-4E87-B206-FE99357713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76" y="3572532"/>
            <a:ext cx="4420724" cy="2789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770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m relacionada">
            <a:extLst>
              <a:ext uri="{FF2B5EF4-FFF2-40B4-BE49-F238E27FC236}">
                <a16:creationId xmlns:a16="http://schemas.microsoft.com/office/drawing/2014/main" id="{507AC8B4-5AD9-4C51-09E9-CB713C991A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0" r="23969" b="1"/>
          <a:stretch/>
        </p:blipFill>
        <p:spPr bwMode="auto">
          <a:xfrm>
            <a:off x="4672585" y="1235363"/>
            <a:ext cx="5572286" cy="5471458"/>
          </a:xfrm>
          <a:prstGeom prst="rect">
            <a:avLst/>
          </a:prstGeom>
          <a:noFill/>
          <a:ln w="19050"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61AE1C0-2F15-C065-C151-E3BEBC41CE70}"/>
              </a:ext>
            </a:extLst>
          </p:cNvPr>
          <p:cNvSpPr txBox="1"/>
          <p:nvPr/>
        </p:nvSpPr>
        <p:spPr>
          <a:xfrm>
            <a:off x="333757" y="3059668"/>
            <a:ext cx="3922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rgbClr val="FF0000"/>
                </a:solidFill>
              </a:rPr>
              <a:t>Usinas reversíveis</a:t>
            </a:r>
          </a:p>
        </p:txBody>
      </p:sp>
    </p:spTree>
    <p:extLst>
      <p:ext uri="{BB962C8B-B14F-4D97-AF65-F5344CB8AC3E}">
        <p14:creationId xmlns:p14="http://schemas.microsoft.com/office/powerpoint/2010/main" val="471800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>
            <a:extLst>
              <a:ext uri="{FF2B5EF4-FFF2-40B4-BE49-F238E27FC236}">
                <a16:creationId xmlns:a16="http://schemas.microsoft.com/office/drawing/2014/main" id="{6B7EC45C-F212-1498-0BCB-5E942C10C2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680" y="1591056"/>
            <a:ext cx="10113264" cy="476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6200" algn="ctr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41325" indent="-258763" algn="l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algn="l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algn="l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algn="l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ct val="40000"/>
              </a:spcAft>
              <a:buFontTx/>
              <a:buNone/>
            </a:pPr>
            <a:r>
              <a:rPr lang="pt-BR" altLang="pt-BR" sz="2000" u="sng" dirty="0"/>
              <a:t>Restrições Físicas do Próprio Aproveitamento Hidrelétrico</a:t>
            </a:r>
            <a:r>
              <a:rPr lang="pt-BR" altLang="pt-BR" sz="1800" u="sng" dirty="0"/>
              <a:t>: </a:t>
            </a:r>
          </a:p>
          <a:p>
            <a:pPr lvl="1">
              <a:spcBef>
                <a:spcPct val="0"/>
              </a:spcBef>
              <a:spcAft>
                <a:spcPct val="40000"/>
              </a:spcAft>
            </a:pPr>
            <a:r>
              <a:rPr lang="pt-BR" altLang="pt-BR" sz="1800" dirty="0"/>
              <a:t>Limitações de vertedouros;</a:t>
            </a:r>
          </a:p>
          <a:p>
            <a:pPr lvl="1">
              <a:spcBef>
                <a:spcPct val="0"/>
              </a:spcBef>
              <a:spcAft>
                <a:spcPct val="40000"/>
              </a:spcAft>
            </a:pPr>
            <a:r>
              <a:rPr lang="pt-BR" altLang="pt-BR" sz="1800" dirty="0"/>
              <a:t>Taxa de </a:t>
            </a:r>
            <a:r>
              <a:rPr lang="pt-BR" altLang="pt-BR" sz="1800" dirty="0" err="1"/>
              <a:t>deplecionamento</a:t>
            </a:r>
            <a:r>
              <a:rPr lang="pt-BR" altLang="pt-BR" sz="1800" dirty="0"/>
              <a:t> e enchimento de reservatórios</a:t>
            </a:r>
            <a:endParaRPr lang="pt-BR" altLang="pt-BR" sz="1100" dirty="0"/>
          </a:p>
          <a:p>
            <a:pPr>
              <a:spcBef>
                <a:spcPct val="0"/>
              </a:spcBef>
              <a:spcAft>
                <a:spcPct val="40000"/>
              </a:spcAft>
              <a:buFontTx/>
              <a:buNone/>
            </a:pPr>
            <a:r>
              <a:rPr lang="pt-BR" altLang="pt-BR" sz="2000" u="sng" dirty="0"/>
              <a:t>Restrições de Usos Múltiplos</a:t>
            </a:r>
            <a:r>
              <a:rPr lang="pt-BR" altLang="pt-BR" sz="1800" u="sng" dirty="0"/>
              <a:t>:</a:t>
            </a:r>
          </a:p>
          <a:p>
            <a:pPr lvl="1">
              <a:spcBef>
                <a:spcPct val="0"/>
              </a:spcBef>
              <a:spcAft>
                <a:spcPct val="40000"/>
              </a:spcAft>
            </a:pPr>
            <a:r>
              <a:rPr lang="pt-BR" altLang="pt-BR" sz="1800" dirty="0"/>
              <a:t>Vazões mínimas para abastecimento (urbano, industrial...)</a:t>
            </a:r>
          </a:p>
          <a:p>
            <a:pPr lvl="1">
              <a:spcBef>
                <a:spcPct val="0"/>
              </a:spcBef>
              <a:spcAft>
                <a:spcPct val="40000"/>
              </a:spcAft>
            </a:pPr>
            <a:r>
              <a:rPr lang="pt-BR" altLang="pt-BR" sz="1800" dirty="0"/>
              <a:t>Vazões mínimas/Nível mínimo para navegação fluvial;</a:t>
            </a:r>
          </a:p>
          <a:p>
            <a:pPr lvl="1">
              <a:spcBef>
                <a:spcPct val="0"/>
              </a:spcBef>
              <a:spcAft>
                <a:spcPct val="40000"/>
              </a:spcAft>
            </a:pPr>
            <a:r>
              <a:rPr lang="pt-BR" altLang="pt-BR" sz="1800" dirty="0"/>
              <a:t>Vazões máximas para controle de cheias;</a:t>
            </a:r>
          </a:p>
          <a:p>
            <a:pPr lvl="1">
              <a:spcBef>
                <a:spcPct val="0"/>
              </a:spcBef>
              <a:spcAft>
                <a:spcPct val="40000"/>
              </a:spcAft>
            </a:pPr>
            <a:r>
              <a:rPr lang="pt-BR" altLang="pt-BR" sz="1800" dirty="0"/>
              <a:t>Nível Máximo (alocação de volumes vazios) para controle de cheias</a:t>
            </a:r>
            <a:endParaRPr lang="pt-BR" altLang="pt-BR" sz="1100" dirty="0"/>
          </a:p>
          <a:p>
            <a:pPr>
              <a:spcBef>
                <a:spcPct val="0"/>
              </a:spcBef>
              <a:spcAft>
                <a:spcPct val="40000"/>
              </a:spcAft>
              <a:buFontTx/>
              <a:buNone/>
            </a:pPr>
            <a:r>
              <a:rPr lang="pt-BR" altLang="pt-BR" sz="2000" u="sng" dirty="0"/>
              <a:t>Restrições Ambientais:</a:t>
            </a:r>
            <a:r>
              <a:rPr lang="pt-BR" altLang="pt-BR" sz="1800" u="sng" dirty="0"/>
              <a:t> </a:t>
            </a:r>
          </a:p>
          <a:p>
            <a:pPr lvl="1">
              <a:spcBef>
                <a:spcPct val="0"/>
              </a:spcBef>
              <a:spcAft>
                <a:spcPct val="40000"/>
              </a:spcAft>
            </a:pPr>
            <a:r>
              <a:rPr lang="pt-BR" altLang="pt-BR" sz="1800" dirty="0"/>
              <a:t>Vazões mínimas para preservação da ictiofauna;</a:t>
            </a:r>
          </a:p>
          <a:p>
            <a:pPr lvl="1">
              <a:spcBef>
                <a:spcPct val="0"/>
              </a:spcBef>
              <a:spcAft>
                <a:spcPct val="40000"/>
              </a:spcAft>
            </a:pPr>
            <a:r>
              <a:rPr lang="pt-BR" altLang="pt-BR" sz="1800" dirty="0"/>
              <a:t>Vazões mínimas para piracema;</a:t>
            </a:r>
          </a:p>
          <a:p>
            <a:pPr lvl="1">
              <a:spcBef>
                <a:spcPct val="0"/>
              </a:spcBef>
              <a:spcAft>
                <a:spcPct val="40000"/>
              </a:spcAft>
            </a:pPr>
            <a:r>
              <a:rPr lang="pt-BR" altLang="pt-BR" sz="1800" dirty="0"/>
              <a:t>Vazões mínimas para diluição de poluentes</a:t>
            </a:r>
            <a:endParaRPr lang="pt-BR" altLang="pt-BR" sz="2000" dirty="0"/>
          </a:p>
        </p:txBody>
      </p:sp>
    </p:spTree>
    <p:extLst>
      <p:ext uri="{BB962C8B-B14F-4D97-AF65-F5344CB8AC3E}">
        <p14:creationId xmlns:p14="http://schemas.microsoft.com/office/powerpoint/2010/main" val="2250968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3832E8-8275-8453-C334-560F908D8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504" y="1658328"/>
            <a:ext cx="4696968" cy="679306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Abastecimento de água de SP e Rio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1226045-B0A8-83B8-35AF-677B997A2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048" y="1997981"/>
            <a:ext cx="10515600" cy="4569412"/>
          </a:xfrm>
        </p:spPr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graphicFrame>
        <p:nvGraphicFramePr>
          <p:cNvPr id="19" name="Object 2">
            <a:extLst>
              <a:ext uri="{FF2B5EF4-FFF2-40B4-BE49-F238E27FC236}">
                <a16:creationId xmlns:a16="http://schemas.microsoft.com/office/drawing/2014/main" id="{FBCF52B8-EA5E-0494-12BA-6DCD2499DE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4356998"/>
              </p:ext>
            </p:extLst>
          </p:nvPr>
        </p:nvGraphicFramePr>
        <p:xfrm>
          <a:off x="5093208" y="1382819"/>
          <a:ext cx="7098792" cy="53308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9419048" imgH="7078063" progId="MSPhotoEd.3">
                  <p:embed/>
                </p:oleObj>
              </mc:Choice>
              <mc:Fallback>
                <p:oleObj name="Photo Editor Photo" r:id="rId2" imgW="9419048" imgH="7078063" progId="MSPhotoEd.3">
                  <p:embed/>
                  <p:pic>
                    <p:nvPicPr>
                      <p:cNvPr id="19" name="Object 2">
                        <a:extLst>
                          <a:ext uri="{FF2B5EF4-FFF2-40B4-BE49-F238E27FC236}">
                            <a16:creationId xmlns:a16="http://schemas.microsoft.com/office/drawing/2014/main" id="{FBCF52B8-EA5E-0494-12BA-6DCD2499DE9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3208" y="1382819"/>
                        <a:ext cx="7098792" cy="53308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Picture 2">
            <a:extLst>
              <a:ext uri="{FF2B5EF4-FFF2-40B4-BE49-F238E27FC236}">
                <a16:creationId xmlns:a16="http://schemas.microsoft.com/office/drawing/2014/main" id="{8F63B0D0-DB34-CCA7-381E-E0FE30378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889504"/>
            <a:ext cx="5029976" cy="34290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8403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3832E8-8275-8453-C334-560F908D8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168" y="1691084"/>
            <a:ext cx="5541646" cy="679306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Irrigação</a:t>
            </a:r>
            <a:br>
              <a:rPr lang="pt-BR" dirty="0"/>
            </a:br>
            <a:r>
              <a:rPr lang="pt-BR" dirty="0"/>
              <a:t>X</a:t>
            </a:r>
            <a:br>
              <a:rPr lang="pt-BR" dirty="0"/>
            </a:br>
            <a:r>
              <a:rPr lang="pt-BR" dirty="0"/>
              <a:t>Eletricidade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1226045-B0A8-83B8-35AF-677B997A2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BFC8FBA2-B51B-1B4D-2A6E-19886F7A1115}"/>
              </a:ext>
            </a:extLst>
          </p:cNvPr>
          <p:cNvGrpSpPr/>
          <p:nvPr/>
        </p:nvGrpSpPr>
        <p:grpSpPr>
          <a:xfrm>
            <a:off x="0" y="3639312"/>
            <a:ext cx="3822192" cy="2895600"/>
            <a:chOff x="1484313" y="1676400"/>
            <a:chExt cx="5830887" cy="4876800"/>
          </a:xfrm>
        </p:grpSpPr>
        <p:graphicFrame>
          <p:nvGraphicFramePr>
            <p:cNvPr id="5" name="Object 2">
              <a:extLst>
                <a:ext uri="{FF2B5EF4-FFF2-40B4-BE49-F238E27FC236}">
                  <a16:creationId xmlns:a16="http://schemas.microsoft.com/office/drawing/2014/main" id="{CC74C430-5D1B-2A9C-7918-4C6A6AAEF14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28568077"/>
                </p:ext>
              </p:extLst>
            </p:nvPr>
          </p:nvGraphicFramePr>
          <p:xfrm>
            <a:off x="4252913" y="1676400"/>
            <a:ext cx="3062287" cy="4876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" imgW="2572109" imgH="4095238" progId="Paint.Picture">
                    <p:embed/>
                  </p:oleObj>
                </mc:Choice>
                <mc:Fallback>
                  <p:oleObj r:id="rId2" imgW="2572109" imgH="4095238" progId="Paint.Picture">
                    <p:embed/>
                    <p:pic>
                      <p:nvPicPr>
                        <p:cNvPr id="5" name="Object 2">
                          <a:extLst>
                            <a:ext uri="{FF2B5EF4-FFF2-40B4-BE49-F238E27FC236}">
                              <a16:creationId xmlns:a16="http://schemas.microsoft.com/office/drawing/2014/main" id="{CC74C430-5D1B-2A9C-7918-4C6A6AAEF14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52913" y="1676400"/>
                          <a:ext cx="3062287" cy="4876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Line 4">
              <a:extLst>
                <a:ext uri="{FF2B5EF4-FFF2-40B4-BE49-F238E27FC236}">
                  <a16:creationId xmlns:a16="http://schemas.microsoft.com/office/drawing/2014/main" id="{BF60630D-3EC2-D4E1-8D12-9FFB611B20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90913" y="3124200"/>
              <a:ext cx="20574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Line 5">
              <a:extLst>
                <a:ext uri="{FF2B5EF4-FFF2-40B4-BE49-F238E27FC236}">
                  <a16:creationId xmlns:a16="http://schemas.microsoft.com/office/drawing/2014/main" id="{E8A18E85-2C82-5226-F980-369A2194A7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90913" y="3810000"/>
              <a:ext cx="20574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Line 6">
              <a:extLst>
                <a:ext uri="{FF2B5EF4-FFF2-40B4-BE49-F238E27FC236}">
                  <a16:creationId xmlns:a16="http://schemas.microsoft.com/office/drawing/2014/main" id="{93AA0D4F-9294-B031-094A-B321EB658E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90913" y="5334000"/>
              <a:ext cx="20574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Line 7">
              <a:extLst>
                <a:ext uri="{FF2B5EF4-FFF2-40B4-BE49-F238E27FC236}">
                  <a16:creationId xmlns:a16="http://schemas.microsoft.com/office/drawing/2014/main" id="{2B88328B-E3A7-CF4A-F9D6-F274C39B63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90913" y="4343400"/>
              <a:ext cx="16002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 Box 8">
              <a:extLst>
                <a:ext uri="{FF2B5EF4-FFF2-40B4-BE49-F238E27FC236}">
                  <a16:creationId xmlns:a16="http://schemas.microsoft.com/office/drawing/2014/main" id="{24D3CC99-FCC0-2A24-A72D-29AD4A8B65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5913" y="2819400"/>
              <a:ext cx="1944687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pt-BR" altLang="pt-BR" b="1"/>
                <a:t>2,79 MWmed</a:t>
              </a:r>
            </a:p>
          </p:txBody>
        </p:sp>
        <p:sp>
          <p:nvSpPr>
            <p:cNvPr id="11" name="Text Box 9">
              <a:extLst>
                <a:ext uri="{FF2B5EF4-FFF2-40B4-BE49-F238E27FC236}">
                  <a16:creationId xmlns:a16="http://schemas.microsoft.com/office/drawing/2014/main" id="{8E1A47E7-CA9F-0EE6-64D4-036CA49B84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5913" y="3505200"/>
              <a:ext cx="1944687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pt-BR" altLang="pt-BR" b="1" dirty="0"/>
                <a:t>2,54 MWmed</a:t>
              </a:r>
            </a:p>
          </p:txBody>
        </p:sp>
        <p:sp>
          <p:nvSpPr>
            <p:cNvPr id="12" name="Text Box 10">
              <a:extLst>
                <a:ext uri="{FF2B5EF4-FFF2-40B4-BE49-F238E27FC236}">
                  <a16:creationId xmlns:a16="http://schemas.microsoft.com/office/drawing/2014/main" id="{4AD006C3-C5A3-03BF-09D2-FDD52E46B4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5913" y="4114800"/>
              <a:ext cx="1944687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pt-BR" altLang="pt-BR" b="1"/>
                <a:t>2,08 MWmed</a:t>
              </a:r>
            </a:p>
          </p:txBody>
        </p:sp>
        <p:sp>
          <p:nvSpPr>
            <p:cNvPr id="13" name="Text Box 11">
              <a:extLst>
                <a:ext uri="{FF2B5EF4-FFF2-40B4-BE49-F238E27FC236}">
                  <a16:creationId xmlns:a16="http://schemas.microsoft.com/office/drawing/2014/main" id="{D59BE71D-668E-9C30-4EC6-E5FE017322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4313" y="5029200"/>
              <a:ext cx="1944687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pt-BR" altLang="pt-BR" b="1"/>
                <a:t>1,06 MWmed</a:t>
              </a:r>
            </a:p>
          </p:txBody>
        </p:sp>
        <p:sp>
          <p:nvSpPr>
            <p:cNvPr id="14" name="Line 12">
              <a:extLst>
                <a:ext uri="{FF2B5EF4-FFF2-40B4-BE49-F238E27FC236}">
                  <a16:creationId xmlns:a16="http://schemas.microsoft.com/office/drawing/2014/main" id="{795F2508-1BFD-4DD9-BAA2-07953E2171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90913" y="5715000"/>
              <a:ext cx="20574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 Box 13">
              <a:extLst>
                <a:ext uri="{FF2B5EF4-FFF2-40B4-BE49-F238E27FC236}">
                  <a16:creationId xmlns:a16="http://schemas.microsoft.com/office/drawing/2014/main" id="{C41BA252-2173-B742-4C10-E13E62E375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5913" y="5486400"/>
              <a:ext cx="1792287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pt-BR" altLang="pt-BR" b="1"/>
                <a:t>   0 MWmed</a:t>
              </a:r>
            </a:p>
          </p:txBody>
        </p:sp>
        <p:sp>
          <p:nvSpPr>
            <p:cNvPr id="16" name="Line 14">
              <a:extLst>
                <a:ext uri="{FF2B5EF4-FFF2-40B4-BE49-F238E27FC236}">
                  <a16:creationId xmlns:a16="http://schemas.microsoft.com/office/drawing/2014/main" id="{4AC980D7-B626-7DB4-D86B-5ADC72337D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05200" y="2286000"/>
              <a:ext cx="20574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 Box 15">
              <a:extLst>
                <a:ext uri="{FF2B5EF4-FFF2-40B4-BE49-F238E27FC236}">
                  <a16:creationId xmlns:a16="http://schemas.microsoft.com/office/drawing/2014/main" id="{8EEB89A0-5D80-0850-E80C-370EAE3EB1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0200" y="2057400"/>
              <a:ext cx="1944688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pt-BR" altLang="pt-BR" b="1" dirty="0"/>
                <a:t>3,22 MWmed</a:t>
              </a:r>
            </a:p>
          </p:txBody>
        </p:sp>
      </p:grpSp>
      <p:pic>
        <p:nvPicPr>
          <p:cNvPr id="18" name="Picture 8">
            <a:extLst>
              <a:ext uri="{FF2B5EF4-FFF2-40B4-BE49-F238E27FC236}">
                <a16:creationId xmlns:a16="http://schemas.microsoft.com/office/drawing/2014/main" id="{9300440F-1499-E831-6E68-DD41A5983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305" y="1603344"/>
            <a:ext cx="4159250" cy="506730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B10D41CB-0683-16BA-C4D1-3FCDD4C7A8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2181" y="3012786"/>
            <a:ext cx="3330572" cy="2798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521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B56FBDCC-A4F1-4606-CDA1-6ACB1E986C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217" y="1292115"/>
            <a:ext cx="8821677" cy="546248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902A3F68-F9A5-9F26-D04E-2590C9843E95}"/>
              </a:ext>
            </a:extLst>
          </p:cNvPr>
          <p:cNvSpPr txBox="1"/>
          <p:nvPr/>
        </p:nvSpPr>
        <p:spPr>
          <a:xfrm>
            <a:off x="502920" y="3236976"/>
            <a:ext cx="22128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rgbClr val="FF0000"/>
                </a:solidFill>
              </a:rPr>
              <a:t>Bacia do Paraná </a:t>
            </a:r>
          </a:p>
        </p:txBody>
      </p:sp>
    </p:spTree>
    <p:extLst>
      <p:ext uri="{BB962C8B-B14F-4D97-AF65-F5344CB8AC3E}">
        <p14:creationId xmlns:p14="http://schemas.microsoft.com/office/powerpoint/2010/main" val="22853663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11381B-0C77-5D34-2E4E-1E05C2E32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463" y="3337004"/>
            <a:ext cx="6683499" cy="679306"/>
          </a:xfrm>
        </p:spPr>
        <p:txBody>
          <a:bodyPr>
            <a:noAutofit/>
          </a:bodyPr>
          <a:lstStyle/>
          <a:p>
            <a:r>
              <a:rPr lang="pt-BR" sz="2400" dirty="0"/>
              <a:t>Barragens enquadradas pela PNSB 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• Altura do maciço &gt; 15 metros 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• Capacidade &gt; 3 milhões metros cúbicos</a:t>
            </a:r>
            <a:br>
              <a:rPr lang="pt-BR" sz="2400" dirty="0"/>
            </a:br>
            <a:r>
              <a:rPr lang="pt-BR" sz="2400" dirty="0"/>
              <a:t> </a:t>
            </a:r>
            <a:br>
              <a:rPr lang="pt-BR" sz="2400" dirty="0"/>
            </a:br>
            <a:r>
              <a:rPr lang="pt-BR" sz="2400" dirty="0"/>
              <a:t>• Reservatório com resíduos perigosos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• Dano Potencial Associado médio ou alto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• Categoria de Risco - CRI alto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A988CB0D-BB81-CF25-88C0-96869A1ADB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86473" y="4424362"/>
            <a:ext cx="19053" cy="9526"/>
          </a:xfrm>
        </p:spPr>
      </p:pic>
      <p:pic>
        <p:nvPicPr>
          <p:cNvPr id="23" name="Imagem 22" descr="Uma imagem contendo Aplicativo&#10;&#10;Descrição gerada automaticamente">
            <a:extLst>
              <a:ext uri="{FF2B5EF4-FFF2-40B4-BE49-F238E27FC236}">
                <a16:creationId xmlns:a16="http://schemas.microsoft.com/office/drawing/2014/main" id="{75F5C055-AFAE-505F-BD5E-557CDA94E1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50" t="13744" r="13383" b="10434"/>
          <a:stretch/>
        </p:blipFill>
        <p:spPr>
          <a:xfrm rot="5400000">
            <a:off x="7410441" y="2082563"/>
            <a:ext cx="4368553" cy="300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398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7C3AC07-B555-6C41-FBDC-34E7BD9E12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169" t="38367" r="24617" b="17143"/>
          <a:stretch/>
        </p:blipFill>
        <p:spPr>
          <a:xfrm>
            <a:off x="569167" y="1567543"/>
            <a:ext cx="5878286" cy="3051111"/>
          </a:xfrm>
          <a:prstGeom prst="rect">
            <a:avLst/>
          </a:prstGeom>
        </p:spPr>
      </p:pic>
      <p:pic>
        <p:nvPicPr>
          <p:cNvPr id="8" name="Imagem 7" descr="Uma imagem contendo Aplicativo&#10;&#10;Descrição gerada automaticamente">
            <a:extLst>
              <a:ext uri="{FF2B5EF4-FFF2-40B4-BE49-F238E27FC236}">
                <a16:creationId xmlns:a16="http://schemas.microsoft.com/office/drawing/2014/main" id="{6CC00DDD-3D19-AAE3-154E-3D6D0CCEE2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50" t="13744" r="13383" b="10434"/>
          <a:stretch/>
        </p:blipFill>
        <p:spPr>
          <a:xfrm rot="5400000">
            <a:off x="7410441" y="2082563"/>
            <a:ext cx="4368553" cy="3001498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97B67906-AD94-05A6-3EEE-FBBB69F099B4}"/>
              </a:ext>
            </a:extLst>
          </p:cNvPr>
          <p:cNvSpPr txBox="1"/>
          <p:nvPr/>
        </p:nvSpPr>
        <p:spPr>
          <a:xfrm>
            <a:off x="835089" y="4618654"/>
            <a:ext cx="534644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25 mil  barragens cadastradas</a:t>
            </a:r>
          </a:p>
          <a:p>
            <a:r>
              <a:rPr lang="pt-BR" dirty="0"/>
              <a:t>  6 mil barragens enquadradas</a:t>
            </a:r>
          </a:p>
          <a:p>
            <a:endParaRPr lang="pt-BR" dirty="0"/>
          </a:p>
          <a:p>
            <a:r>
              <a:rPr lang="pt-BR" dirty="0"/>
              <a:t>1-0,9999</a:t>
            </a:r>
            <a:r>
              <a:rPr lang="pt-BR" baseline="30000" dirty="0"/>
              <a:t>6000 </a:t>
            </a:r>
            <a:r>
              <a:rPr lang="pt-BR" dirty="0"/>
              <a:t> = 0,55  ou 55% de probabilidade de algum rompimento de barragem num ano qualquer</a:t>
            </a:r>
          </a:p>
          <a:p>
            <a:endParaRPr lang="pt-BR" dirty="0"/>
          </a:p>
          <a:p>
            <a:r>
              <a:rPr lang="pt-BR" dirty="0"/>
              <a:t>1-0,9999</a:t>
            </a:r>
            <a:r>
              <a:rPr lang="pt-BR" baseline="30000" dirty="0"/>
              <a:t>26000 </a:t>
            </a:r>
            <a:r>
              <a:rPr lang="pt-BR" dirty="0"/>
              <a:t> = 0,93 ou 93%....</a:t>
            </a:r>
          </a:p>
        </p:txBody>
      </p:sp>
    </p:spTree>
    <p:extLst>
      <p:ext uri="{BB962C8B-B14F-4D97-AF65-F5344CB8AC3E}">
        <p14:creationId xmlns:p14="http://schemas.microsoft.com/office/powerpoint/2010/main" val="4250803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Uma imagem contendo Aplicativo&#10;&#10;Descrição gerada automaticamente">
            <a:extLst>
              <a:ext uri="{FF2B5EF4-FFF2-40B4-BE49-F238E27FC236}">
                <a16:creationId xmlns:a16="http://schemas.microsoft.com/office/drawing/2014/main" id="{6CC00DDD-3D19-AAE3-154E-3D6D0CCEE2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50" t="13744" r="13383" b="10434"/>
          <a:stretch/>
        </p:blipFill>
        <p:spPr>
          <a:xfrm rot="5400000">
            <a:off x="7410441" y="2082563"/>
            <a:ext cx="4368553" cy="3001498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0147A96-BB9F-57D7-9AE7-2C9AFB01D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146" t="28213" r="32937" b="16450"/>
          <a:stretch/>
        </p:blipFill>
        <p:spPr>
          <a:xfrm>
            <a:off x="1212979" y="1322420"/>
            <a:ext cx="5934269" cy="529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203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067D40-C222-6AA2-D76F-8F448A37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4343" y="3226391"/>
            <a:ext cx="6484505" cy="2599778"/>
          </a:xfrm>
        </p:spPr>
        <p:txBody>
          <a:bodyPr>
            <a:normAutofit fontScale="90000"/>
          </a:bodyPr>
          <a:lstStyle/>
          <a:p>
            <a:r>
              <a:rPr lang="pt-BR" dirty="0">
                <a:solidFill>
                  <a:srgbClr val="FF0000"/>
                </a:solidFill>
              </a:rPr>
              <a:t>Segurança &amp; mudança climática</a:t>
            </a:r>
            <a:br>
              <a:rPr lang="pt-BR" dirty="0">
                <a:solidFill>
                  <a:srgbClr val="FF0000"/>
                </a:solidFill>
              </a:rPr>
            </a:br>
            <a:br>
              <a:rPr lang="pt-BR" dirty="0">
                <a:solidFill>
                  <a:srgbClr val="FF0000"/>
                </a:solidFill>
              </a:rPr>
            </a:br>
            <a:r>
              <a:rPr lang="pt-BR" sz="2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Durante a atual enchente no Rio Grande do Sul, o pico da vazão afluente à UHE Dona Francisca (125 MW), da ordem de 14 mil m</a:t>
            </a:r>
            <a:r>
              <a:rPr lang="pt-BR" sz="22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</a:t>
            </a:r>
            <a:r>
              <a:rPr lang="pt-BR" sz="2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/s, ultrapassou a vazão de projeto do vertedor, da ordem de 11 mil m</a:t>
            </a:r>
            <a:r>
              <a:rPr lang="pt-BR" sz="22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</a:t>
            </a:r>
            <a:r>
              <a:rPr lang="pt-BR" sz="2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/s. </a:t>
            </a:r>
            <a:br>
              <a:rPr lang="pt-BR" dirty="0"/>
            </a:br>
            <a:br>
              <a:rPr lang="pt-BR" dirty="0">
                <a:solidFill>
                  <a:srgbClr val="FF0000"/>
                </a:solidFill>
              </a:rPr>
            </a:br>
            <a:r>
              <a:rPr lang="pt-BR" dirty="0">
                <a:solidFill>
                  <a:srgbClr val="FF0000"/>
                </a:solidFill>
              </a:rPr>
              <a:t>O que fazer? Quem paga a conta?</a:t>
            </a:r>
          </a:p>
        </p:txBody>
      </p:sp>
    </p:spTree>
    <p:extLst>
      <p:ext uri="{BB962C8B-B14F-4D97-AF65-F5344CB8AC3E}">
        <p14:creationId xmlns:p14="http://schemas.microsoft.com/office/powerpoint/2010/main" val="551609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0DB545C-AB27-EEF8-8A80-EA2F982CF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657" y="3641511"/>
            <a:ext cx="5080686" cy="1102499"/>
          </a:xfrm>
          <a:prstGeom prst="rect">
            <a:avLst/>
          </a:prstGeom>
        </p:spPr>
      </p:pic>
      <p:pic>
        <p:nvPicPr>
          <p:cNvPr id="9" name="Imagem 8" descr="Desenho de faca&#10;&#10;Descrição gerada automaticamente com confiança baixa">
            <a:extLst>
              <a:ext uri="{FF2B5EF4-FFF2-40B4-BE49-F238E27FC236}">
                <a16:creationId xmlns:a16="http://schemas.microsoft.com/office/drawing/2014/main" id="{75C811EB-66B6-6064-0AEA-1A275C3DE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5183" y="-123567"/>
            <a:ext cx="12502366" cy="2912375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B1A15295-6986-9751-94F6-17AC8C28DBA2}"/>
              </a:ext>
            </a:extLst>
          </p:cNvPr>
          <p:cNvSpPr/>
          <p:nvPr/>
        </p:nvSpPr>
        <p:spPr>
          <a:xfrm>
            <a:off x="1" y="6610865"/>
            <a:ext cx="12192000" cy="247136"/>
          </a:xfrm>
          <a:prstGeom prst="rect">
            <a:avLst/>
          </a:prstGeom>
          <a:solidFill>
            <a:srgbClr val="0047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22278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SR_Template_PPT_3.1_por">
  <a:themeElements>
    <a:clrScheme name="PSR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C9A78"/>
      </a:accent1>
      <a:accent2>
        <a:srgbClr val="1F497D"/>
      </a:accent2>
      <a:accent3>
        <a:srgbClr val="133F64"/>
      </a:accent3>
      <a:accent4>
        <a:srgbClr val="5D6B74"/>
      </a:accent4>
      <a:accent5>
        <a:srgbClr val="C00000"/>
      </a:accent5>
      <a:accent6>
        <a:srgbClr val="669900"/>
      </a:accent6>
      <a:hlink>
        <a:srgbClr val="AC9A78"/>
      </a:hlink>
      <a:folHlink>
        <a:srgbClr val="5D6B74"/>
      </a:folHlink>
    </a:clrScheme>
    <a:fontScheme name="MyriadTheme">
      <a:majorFont>
        <a:latin typeface="Myriad Pro Black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200" b="1" i="0" u="none" strike="noStrike" cap="none" normalizeH="0" baseline="0" smtClean="0">
            <a:ln>
              <a:noFill/>
            </a:ln>
            <a:solidFill>
              <a:srgbClr val="365F9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bg1"/>
        </a:solidFill>
        <a:ln w="9525" cap="flat" cmpd="sng" algn="ctr">
          <a:solidFill>
            <a:schemeClr val="tx1">
              <a:lumMod val="75000"/>
              <a:lumOff val="25000"/>
            </a:schemeClr>
          </a:solidFill>
          <a:prstDash val="solid"/>
          <a:round/>
          <a:headEnd type="none" w="med" len="med"/>
          <a:tailEnd type="none"/>
        </a:ln>
        <a:effectLst/>
      </a:spPr>
      <a:bodyPr/>
      <a:lstStyle/>
    </a:lnDef>
    <a:txDef>
      <a:spPr>
        <a:noFill/>
        <a:effectLst/>
      </a:spPr>
      <a:bodyPr wrap="square" rtlCol="0">
        <a:spAutoFit/>
      </a:bodyPr>
      <a:lstStyle>
        <a:defPPr algn="l">
          <a:defRPr sz="2400" b="0" dirty="0" smtClean="0">
            <a:solidFill>
              <a:schemeClr val="tx1">
                <a:lumMod val="85000"/>
                <a:lumOff val="15000"/>
              </a:schemeClr>
            </a:solidFill>
            <a:latin typeface="+mn-lt"/>
          </a:defRPr>
        </a:defPPr>
      </a:lstStyle>
    </a:txDef>
  </a:objectDefaults>
  <a:extraClrSchemeLst>
    <a:extraClrScheme>
      <a:clrScheme name="PSR-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R-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R-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R-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R-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R-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R-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R-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R-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R-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R-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R-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SR Template Por.pptx" id="{AE3A44CB-C0CF-4552-94DF-B07236CA580F}" vid="{4993E6CB-C1A8-432D-B1E6-6A569582ECA3}"/>
    </a:ext>
  </a:extLst>
</a:theme>
</file>

<file path=ppt/theme/theme4.xml><?xml version="1.0" encoding="utf-8"?>
<a:theme xmlns:a="http://schemas.openxmlformats.org/drawingml/2006/main" name="1_PSR_Template_PPT_3.1_por">
  <a:themeElements>
    <a:clrScheme name="PSR-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yriadTheme">
      <a:majorFont>
        <a:latin typeface="Myriad Pro Black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200" b="1" i="0" u="none" strike="noStrike" cap="none" normalizeH="0" baseline="0" smtClean="0">
            <a:ln>
              <a:noFill/>
            </a:ln>
            <a:solidFill>
              <a:srgbClr val="365F9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bg1"/>
        </a:solidFill>
        <a:ln w="9525" cap="flat" cmpd="sng" algn="ctr">
          <a:solidFill>
            <a:schemeClr val="tx1">
              <a:lumMod val="75000"/>
              <a:lumOff val="25000"/>
            </a:schemeClr>
          </a:solidFill>
          <a:prstDash val="solid"/>
          <a:round/>
          <a:headEnd type="none" w="med" len="med"/>
          <a:tailEnd type="none"/>
        </a:ln>
        <a:effectLst/>
      </a:spPr>
      <a:bodyPr/>
      <a:lstStyle/>
    </a:lnDef>
    <a:txDef>
      <a:spPr>
        <a:solidFill>
          <a:schemeClr val="accent1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wrap="square" rtlCol="0">
        <a:spAutoFit/>
      </a:bodyPr>
      <a:lstStyle>
        <a:defPPr>
          <a:defRPr sz="1800" dirty="0" err="1" smtClean="0"/>
        </a:defPPr>
      </a:lstStyle>
    </a:txDef>
  </a:objectDefaults>
  <a:extraClrSchemeLst>
    <a:extraClrScheme>
      <a:clrScheme name="PSR-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R-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R-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R-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R-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R-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R-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R-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R-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R-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R-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R-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SR Template Por.pptx" id="{AE3A44CB-C0CF-4552-94DF-B07236CA580F}" vid="{4993E6CB-C1A8-432D-B1E6-6A569582ECA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553</Words>
  <Application>Microsoft Office PowerPoint</Application>
  <PresentationFormat>Widescreen</PresentationFormat>
  <Paragraphs>87</Paragraphs>
  <Slides>17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9</vt:i4>
      </vt:variant>
      <vt:variant>
        <vt:lpstr>Tema</vt:lpstr>
      </vt:variant>
      <vt:variant>
        <vt:i4>4</vt:i4>
      </vt:variant>
      <vt:variant>
        <vt:lpstr>Servidores OLE inseridos</vt:lpstr>
      </vt:variant>
      <vt:variant>
        <vt:i4>2</vt:i4>
      </vt:variant>
      <vt:variant>
        <vt:lpstr>Títulos de slides</vt:lpstr>
      </vt:variant>
      <vt:variant>
        <vt:i4>17</vt:i4>
      </vt:variant>
    </vt:vector>
  </HeadingPairs>
  <TitlesOfParts>
    <vt:vector size="32" baseType="lpstr">
      <vt:lpstr>Aptos</vt:lpstr>
      <vt:lpstr>Aptos Display</vt:lpstr>
      <vt:lpstr>Arial</vt:lpstr>
      <vt:lpstr>Calibri</vt:lpstr>
      <vt:lpstr>Calibri Light</vt:lpstr>
      <vt:lpstr>Myriad Pro</vt:lpstr>
      <vt:lpstr>Myriad Pro Black</vt:lpstr>
      <vt:lpstr>Segoe UI</vt:lpstr>
      <vt:lpstr>Tahoma</vt:lpstr>
      <vt:lpstr>Tema do Office</vt:lpstr>
      <vt:lpstr>1_Tema do Office</vt:lpstr>
      <vt:lpstr>PSR_Template_PPT_3.1_por</vt:lpstr>
      <vt:lpstr>1_PSR_Template_PPT_3.1_por</vt:lpstr>
      <vt:lpstr>Photo Editor Photo</vt:lpstr>
      <vt:lpstr>Paintbrush Picture</vt:lpstr>
      <vt:lpstr>Segurança de barragens de usos múltiplos – quem paga a conta?  Manutenção de obras de infraestrutura hídrica  </vt:lpstr>
      <vt:lpstr>Usos múltiplos</vt:lpstr>
      <vt:lpstr>Apresentação do PowerPoint</vt:lpstr>
      <vt:lpstr>Apresentação do PowerPoint</vt:lpstr>
      <vt:lpstr>Hidroelétricas 2.0</vt:lpstr>
      <vt:lpstr>Hidroelétricas 2.0</vt:lpstr>
      <vt:lpstr>Hidroelétricas 2.0: Inventários participativos</vt:lpstr>
      <vt:lpstr>Apresentação do PowerPoint</vt:lpstr>
      <vt:lpstr>Apresentação do PowerPoint</vt:lpstr>
      <vt:lpstr>Abastecimento de água de SP e Rio </vt:lpstr>
      <vt:lpstr>Irrigação X Eletricidade </vt:lpstr>
      <vt:lpstr>Apresentação do PowerPoint</vt:lpstr>
      <vt:lpstr>Barragens enquadradas pela PNSB   • Altura do maciço &gt; 15 metros   • Capacidade &gt; 3 milhões metros cúbicos   • Reservatório com resíduos perigosos  • Dano Potencial Associado médio ou alto  • Categoria de Risco - CRI alto</vt:lpstr>
      <vt:lpstr>Apresentação do PowerPoint</vt:lpstr>
      <vt:lpstr>Apresentação do PowerPoint</vt:lpstr>
      <vt:lpstr>Segurança &amp; mudança climática  Durante a atual enchente no Rio Grande do Sul, o pico da vazão afluente à UHE Dona Francisca (125 MW), da ordem de 14 mil m3/s, ultrapassou a vazão de projeto do vertedor, da ordem de 11 mil m3/s.   O que fazer? Quem paga a conta?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Kully Fuerstenau</dc:creator>
  <cp:keywords/>
  <dc:description/>
  <cp:lastModifiedBy>Jerson Kelman</cp:lastModifiedBy>
  <cp:revision>16</cp:revision>
  <dcterms:created xsi:type="dcterms:W3CDTF">2024-03-19T12:15:31Z</dcterms:created>
  <dcterms:modified xsi:type="dcterms:W3CDTF">2024-08-19T08:49:42Z</dcterms:modified>
  <cp:category/>
</cp:coreProperties>
</file>